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0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0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26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x="18288000" cy="10287000"/>
  <p:notesSz cx="6858000" cy="9144000"/>
  <p:embeddedFontLst>
    <p:embeddedFont>
      <p:font typeface="Arial Bold" charset="1" panose="020B0802020202020204"/>
      <p:regular r:id="rId29"/>
    </p:embeddedFont>
    <p:embeddedFont>
      <p:font typeface="TT Rounds Condensed" charset="1" panose="02000506030000020003"/>
      <p:regular r:id="rId30"/>
    </p:embeddedFont>
    <p:embeddedFont>
      <p:font typeface="Arial" charset="1" panose="020B0502020202020204"/>
      <p:regular r:id="rId31"/>
    </p:embeddedFont>
    <p:embeddedFont>
      <p:font typeface="TT Rounds Condensed Bold" charset="1" panose="02000806030000020003"/>
      <p:regular r:id="rId34"/>
    </p:embeddedFont>
    <p:embeddedFont>
      <p:font typeface="Public Sans" charset="1" panose="00000000000000000000"/>
      <p:regular r:id="rId40"/>
    </p:embeddedFont>
    <p:embeddedFont>
      <p:font typeface="Barlow Bold" charset="1" panose="00000800000000000000"/>
      <p:regular r:id="rId41"/>
    </p:embeddedFont>
    <p:embeddedFont>
      <p:font typeface="Barlow" charset="1" panose="00000500000000000000"/>
      <p:regular r:id="rId4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notesMasters/notesMaster1.xml" Type="http://schemas.openxmlformats.org/officeDocument/2006/relationships/notesMaster"/><Relationship Id="rId27" Target="theme/theme2.xml" Type="http://schemas.openxmlformats.org/officeDocument/2006/relationships/theme"/><Relationship Id="rId28" Target="notesSlides/notesSlide1.xml" Type="http://schemas.openxmlformats.org/officeDocument/2006/relationships/notesSlide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notesSlides/notesSlide2.xml" Type="http://schemas.openxmlformats.org/officeDocument/2006/relationships/notesSlide"/><Relationship Id="rId33" Target="notesSlides/notesSlide3.xml" Type="http://schemas.openxmlformats.org/officeDocument/2006/relationships/notesSlide"/><Relationship Id="rId34" Target="fonts/font34.fntdata" Type="http://schemas.openxmlformats.org/officeDocument/2006/relationships/font"/><Relationship Id="rId35" Target="notesSlides/notesSlide4.xml" Type="http://schemas.openxmlformats.org/officeDocument/2006/relationships/notesSlide"/><Relationship Id="rId36" Target="notesSlides/notesSlide5.xml" Type="http://schemas.openxmlformats.org/officeDocument/2006/relationships/notesSlide"/><Relationship Id="rId37" Target="notesSlides/notesSlide6.xml" Type="http://schemas.openxmlformats.org/officeDocument/2006/relationships/notesSlide"/><Relationship Id="rId38" Target="notesSlides/notesSlide7.xml" Type="http://schemas.openxmlformats.org/officeDocument/2006/relationships/notesSlide"/><Relationship Id="rId39" Target="notesSlides/notesSlide8.xml" Type="http://schemas.openxmlformats.org/officeDocument/2006/relationships/notesSlide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notesSlides/notesSlide9.xml" Type="http://schemas.openxmlformats.org/officeDocument/2006/relationships/notesSlide"/><Relationship Id="rId44" Target="notesSlides/notesSlide10.xml" Type="http://schemas.openxmlformats.org/officeDocument/2006/relationships/notesSlide"/><Relationship Id="rId45" Target="notesSlides/notesSlide11.xml" Type="http://schemas.openxmlformats.org/officeDocument/2006/relationships/notesSlide"/><Relationship Id="rId46" Target="notesSlides/notesSlide12.xml" Type="http://schemas.openxmlformats.org/officeDocument/2006/relationships/notesSlide"/><Relationship Id="rId47" Target="notesSlides/notesSlide13.xml" Type="http://schemas.openxmlformats.org/officeDocument/2006/relationships/notesSlide"/><Relationship Id="rId48" Target="notesSlides/notesSlide14.xml" Type="http://schemas.openxmlformats.org/officeDocument/2006/relationships/notesSlide"/><Relationship Id="rId49" Target="notesSlides/notesSlide15.xml" Type="http://schemas.openxmlformats.org/officeDocument/2006/relationships/notesSlide"/><Relationship Id="rId5" Target="tableStyles.xml" Type="http://schemas.openxmlformats.org/officeDocument/2006/relationships/tableStyles"/><Relationship Id="rId50" Target="notesSlides/notesSlide16.xml" Type="http://schemas.openxmlformats.org/officeDocument/2006/relationships/notesSlide"/><Relationship Id="rId51" Target="notesSlides/notesSlide17.xml" Type="http://schemas.openxmlformats.org/officeDocument/2006/relationships/notesSlide"/><Relationship Id="rId52" Target="notesSlides/notesSlide18.xml" Type="http://schemas.openxmlformats.org/officeDocument/2006/relationships/notesSlide"/><Relationship Id="rId53" Target="notesSlides/notesSlide19.xml" Type="http://schemas.openxmlformats.org/officeDocument/2006/relationships/notesSlide"/><Relationship Id="rId54" Target="notesSlides/notesSlide20.xml" Type="http://schemas.openxmlformats.org/officeDocument/2006/relationships/notesSlide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_rels/notesSlide10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0.xml" Type="http://schemas.openxmlformats.org/officeDocument/2006/relationships/slide"/></Relationships>
</file>

<file path=ppt/notesSlides/_rels/notesSlide1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1.xml" Type="http://schemas.openxmlformats.org/officeDocument/2006/relationships/slide"/></Relationships>
</file>

<file path=ppt/notesSlides/_rels/notesSlide1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2.xml" Type="http://schemas.openxmlformats.org/officeDocument/2006/relationships/slide"/></Relationships>
</file>

<file path=ppt/notesSlides/_rels/notesSlide1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3.xml" Type="http://schemas.openxmlformats.org/officeDocument/2006/relationships/slide"/></Relationships>
</file>

<file path=ppt/notesSlides/_rels/notesSlide1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4.xml" Type="http://schemas.openxmlformats.org/officeDocument/2006/relationships/slide"/></Relationships>
</file>

<file path=ppt/notesSlides/_rels/notesSlide1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5.xml" Type="http://schemas.openxmlformats.org/officeDocument/2006/relationships/slide"/></Relationships>
</file>

<file path=ppt/notesSlides/_rels/notesSlide1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6.xml" Type="http://schemas.openxmlformats.org/officeDocument/2006/relationships/slide"/></Relationships>
</file>

<file path=ppt/notesSlides/_rels/notesSlide1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7.xml" Type="http://schemas.openxmlformats.org/officeDocument/2006/relationships/slide"/></Relationships>
</file>

<file path=ppt/notesSlides/_rels/notesSlide1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8.xml" Type="http://schemas.openxmlformats.org/officeDocument/2006/relationships/slide"/></Relationships>
</file>

<file path=ppt/notesSlides/_rels/notesSlide1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9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20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0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_rels/notesSlide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.xml" Type="http://schemas.openxmlformats.org/officeDocument/2006/relationships/slide"/></Relationships>
</file>

<file path=ppt/notesSlides/_rels/notesSlide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.xml" Type="http://schemas.openxmlformats.org/officeDocument/2006/relationships/slide"/></Relationships>
</file>

<file path=ppt/notesSlides/_rels/notesSlide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9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.png" Type="http://schemas.openxmlformats.org/officeDocument/2006/relationships/image"/><Relationship Id="rId2" Target="../notesSlides/notesSlide1.xml" Type="http://schemas.openxmlformats.org/officeDocument/2006/relationships/notesSlide"/><Relationship Id="rId3" Target="../media/image1.png" Type="http://schemas.openxmlformats.org/officeDocument/2006/relationships/image"/><Relationship Id="rId4" Target="../media/image2.png" Type="http://schemas.openxmlformats.org/officeDocument/2006/relationships/image"/><Relationship Id="rId5" Target="../media/image3.png" Type="http://schemas.openxmlformats.org/officeDocument/2006/relationships/image"/><Relationship Id="rId6" Target="../media/image4.png" Type="http://schemas.openxmlformats.org/officeDocument/2006/relationships/image"/><Relationship Id="rId7" Target="../media/image5.png" Type="http://schemas.openxmlformats.org/officeDocument/2006/relationships/image"/><Relationship Id="rId8" Target="../media/image6.png" Type="http://schemas.openxmlformats.org/officeDocument/2006/relationships/image"/><Relationship Id="rId9" Target="../media/image7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0.xml" Type="http://schemas.openxmlformats.org/officeDocument/2006/relationships/notesSlide"/><Relationship Id="rId3" Target="../media/image17.png" Type="http://schemas.openxmlformats.org/officeDocument/2006/relationships/image"/><Relationship Id="rId4" Target="../media/image30.png" Type="http://schemas.openxmlformats.org/officeDocument/2006/relationships/image"/><Relationship Id="rId5" Target="../media/image33.png" Type="http://schemas.openxmlformats.org/officeDocument/2006/relationships/image"/><Relationship Id="rId6" Target="../media/image34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9.png" Type="http://schemas.openxmlformats.org/officeDocument/2006/relationships/image"/><Relationship Id="rId11" Target="../media/image40.png" Type="http://schemas.openxmlformats.org/officeDocument/2006/relationships/image"/><Relationship Id="rId12" Target="../media/image41.png" Type="http://schemas.openxmlformats.org/officeDocument/2006/relationships/image"/><Relationship Id="rId13" Target="../media/image42.png" Type="http://schemas.openxmlformats.org/officeDocument/2006/relationships/image"/><Relationship Id="rId14" Target="../media/image43.png" Type="http://schemas.openxmlformats.org/officeDocument/2006/relationships/image"/><Relationship Id="rId15" Target="../media/image44.png" Type="http://schemas.openxmlformats.org/officeDocument/2006/relationships/image"/><Relationship Id="rId16" Target="../media/image45.png" Type="http://schemas.openxmlformats.org/officeDocument/2006/relationships/image"/><Relationship Id="rId2" Target="../notesSlides/notesSlide11.xml" Type="http://schemas.openxmlformats.org/officeDocument/2006/relationships/notesSlide"/><Relationship Id="rId3" Target="../media/image17.png" Type="http://schemas.openxmlformats.org/officeDocument/2006/relationships/image"/><Relationship Id="rId4" Target="../media/image35.png" Type="http://schemas.openxmlformats.org/officeDocument/2006/relationships/image"/><Relationship Id="rId5" Target="../media/image30.png" Type="http://schemas.openxmlformats.org/officeDocument/2006/relationships/image"/><Relationship Id="rId6" Target="../media/image36.png" Type="http://schemas.openxmlformats.org/officeDocument/2006/relationships/image"/><Relationship Id="rId7" Target="../media/image37.png" Type="http://schemas.openxmlformats.org/officeDocument/2006/relationships/image"/><Relationship Id="rId8" Target="../media/image38.png" Type="http://schemas.openxmlformats.org/officeDocument/2006/relationships/image"/><Relationship Id="rId9" Target="../media/image33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.png" Type="http://schemas.openxmlformats.org/officeDocument/2006/relationships/image"/><Relationship Id="rId11" Target="../media/image6.png" Type="http://schemas.openxmlformats.org/officeDocument/2006/relationships/image"/><Relationship Id="rId2" Target="../notesSlides/notesSlide12.xml" Type="http://schemas.openxmlformats.org/officeDocument/2006/relationships/notesSlide"/><Relationship Id="rId3" Target="../media/image14.png" Type="http://schemas.openxmlformats.org/officeDocument/2006/relationships/image"/><Relationship Id="rId4" Target="../media/image15.png" Type="http://schemas.openxmlformats.org/officeDocument/2006/relationships/image"/><Relationship Id="rId5" Target="../media/image16.png" Type="http://schemas.openxmlformats.org/officeDocument/2006/relationships/image"/><Relationship Id="rId6" Target="../media/image8.png" Type="http://schemas.openxmlformats.org/officeDocument/2006/relationships/image"/><Relationship Id="rId7" Target="../media/image1.png" Type="http://schemas.openxmlformats.org/officeDocument/2006/relationships/image"/><Relationship Id="rId8" Target="../media/image2.png" Type="http://schemas.openxmlformats.org/officeDocument/2006/relationships/image"/><Relationship Id="rId9" Target="../media/image4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1.png" Type="http://schemas.openxmlformats.org/officeDocument/2006/relationships/image"/><Relationship Id="rId11" Target="../media/image42.png" Type="http://schemas.openxmlformats.org/officeDocument/2006/relationships/image"/><Relationship Id="rId12" Target="../media/image43.png" Type="http://schemas.openxmlformats.org/officeDocument/2006/relationships/image"/><Relationship Id="rId13" Target="../media/image48.png" Type="http://schemas.openxmlformats.org/officeDocument/2006/relationships/image"/><Relationship Id="rId14" Target="../media/image37.png" Type="http://schemas.openxmlformats.org/officeDocument/2006/relationships/image"/><Relationship Id="rId2" Target="../notesSlides/notesSlide13.xml" Type="http://schemas.openxmlformats.org/officeDocument/2006/relationships/notesSlide"/><Relationship Id="rId3" Target="../media/image46.png" Type="http://schemas.openxmlformats.org/officeDocument/2006/relationships/image"/><Relationship Id="rId4" Target="../media/image17.png" Type="http://schemas.openxmlformats.org/officeDocument/2006/relationships/image"/><Relationship Id="rId5" Target="../media/image47.png" Type="http://schemas.openxmlformats.org/officeDocument/2006/relationships/image"/><Relationship Id="rId6" Target="../media/image36.png" Type="http://schemas.openxmlformats.org/officeDocument/2006/relationships/image"/><Relationship Id="rId7" Target="../media/image33.png" Type="http://schemas.openxmlformats.org/officeDocument/2006/relationships/image"/><Relationship Id="rId8" Target="../media/image39.png" Type="http://schemas.openxmlformats.org/officeDocument/2006/relationships/image"/><Relationship Id="rId9" Target="../media/image40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4.xml" Type="http://schemas.openxmlformats.org/officeDocument/2006/relationships/notesSlide"/><Relationship Id="rId3" Target="../media/image49.jpeg" Type="http://schemas.openxmlformats.org/officeDocument/2006/relationships/image"/><Relationship Id="rId4" Target="../media/VAGXoo-qs9I.mp4" Type="http://schemas.openxmlformats.org/officeDocument/2006/relationships/video"/><Relationship Id="rId5" Target="../media/VAGXoo-qs9I.mp4" Type="http://schemas.microsoft.com/office/2007/relationships/media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0.png" Type="http://schemas.openxmlformats.org/officeDocument/2006/relationships/image"/><Relationship Id="rId11" Target="../media/image42.png" Type="http://schemas.openxmlformats.org/officeDocument/2006/relationships/image"/><Relationship Id="rId12" Target="../media/image43.png" Type="http://schemas.openxmlformats.org/officeDocument/2006/relationships/image"/><Relationship Id="rId13" Target="../media/image44.png" Type="http://schemas.openxmlformats.org/officeDocument/2006/relationships/image"/><Relationship Id="rId14" Target="../media/image45.png" Type="http://schemas.openxmlformats.org/officeDocument/2006/relationships/image"/><Relationship Id="rId2" Target="../notesSlides/notesSlide15.xml" Type="http://schemas.openxmlformats.org/officeDocument/2006/relationships/notesSlide"/><Relationship Id="rId3" Target="../media/image27.png" Type="http://schemas.openxmlformats.org/officeDocument/2006/relationships/image"/><Relationship Id="rId4" Target="../media/image46.png" Type="http://schemas.openxmlformats.org/officeDocument/2006/relationships/image"/><Relationship Id="rId5" Target="../media/image17.png" Type="http://schemas.openxmlformats.org/officeDocument/2006/relationships/image"/><Relationship Id="rId6" Target="../media/image47.png" Type="http://schemas.openxmlformats.org/officeDocument/2006/relationships/image"/><Relationship Id="rId7" Target="../media/image33.png" Type="http://schemas.openxmlformats.org/officeDocument/2006/relationships/image"/><Relationship Id="rId8" Target="../media/image39.png" Type="http://schemas.openxmlformats.org/officeDocument/2006/relationships/image"/><Relationship Id="rId9" Target="../media/image41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6.xml" Type="http://schemas.openxmlformats.org/officeDocument/2006/relationships/notesSlide"/><Relationship Id="rId3" Target="../media/image50.jpeg" Type="http://schemas.openxmlformats.org/officeDocument/2006/relationships/image"/><Relationship Id="rId4" Target="../media/VAGXolUCdV4.mp4" Type="http://schemas.openxmlformats.org/officeDocument/2006/relationships/video"/><Relationship Id="rId5" Target="../media/VAGXolUCdV4.mp4" Type="http://schemas.microsoft.com/office/2007/relationships/media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.png" Type="http://schemas.openxmlformats.org/officeDocument/2006/relationships/image"/><Relationship Id="rId11" Target="../media/image6.png" Type="http://schemas.openxmlformats.org/officeDocument/2006/relationships/image"/><Relationship Id="rId2" Target="../notesSlides/notesSlide17.xml" Type="http://schemas.openxmlformats.org/officeDocument/2006/relationships/notesSlide"/><Relationship Id="rId3" Target="../media/image14.png" Type="http://schemas.openxmlformats.org/officeDocument/2006/relationships/image"/><Relationship Id="rId4" Target="../media/image15.png" Type="http://schemas.openxmlformats.org/officeDocument/2006/relationships/image"/><Relationship Id="rId5" Target="../media/image16.png" Type="http://schemas.openxmlformats.org/officeDocument/2006/relationships/image"/><Relationship Id="rId6" Target="../media/image8.png" Type="http://schemas.openxmlformats.org/officeDocument/2006/relationships/image"/><Relationship Id="rId7" Target="../media/image1.png" Type="http://schemas.openxmlformats.org/officeDocument/2006/relationships/image"/><Relationship Id="rId8" Target="../media/image2.png" Type="http://schemas.openxmlformats.org/officeDocument/2006/relationships/image"/><Relationship Id="rId9" Target="../media/image4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8.xml" Type="http://schemas.openxmlformats.org/officeDocument/2006/relationships/notesSlide"/><Relationship Id="rId3" Target="../media/image17.png" Type="http://schemas.openxmlformats.org/officeDocument/2006/relationships/image"/><Relationship Id="rId4" Target="../media/image51.png" Type="http://schemas.openxmlformats.org/officeDocument/2006/relationships/image"/><Relationship Id="rId5" Target="../media/image52.png" Type="http://schemas.openxmlformats.org/officeDocument/2006/relationships/image"/><Relationship Id="rId6" Target="../media/image53.png" Type="http://schemas.openxmlformats.org/officeDocument/2006/relationships/image"/><Relationship Id="rId7" Target="../media/image54.png" Type="http://schemas.openxmlformats.org/officeDocument/2006/relationships/image"/><Relationship Id="rId8" Target="../media/image1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9.xml" Type="http://schemas.openxmlformats.org/officeDocument/2006/relationships/notesSlide"/><Relationship Id="rId3" Target="../media/image17.png" Type="http://schemas.openxmlformats.org/officeDocument/2006/relationships/image"/><Relationship Id="rId4" Target="../media/image51.png" Type="http://schemas.openxmlformats.org/officeDocument/2006/relationships/image"/><Relationship Id="rId5" Target="../media/image54.png" Type="http://schemas.openxmlformats.org/officeDocument/2006/relationships/image"/><Relationship Id="rId6" Target="../media/image1.png" Type="http://schemas.openxmlformats.org/officeDocument/2006/relationships/image"/><Relationship Id="rId7" Target="../media/image52.png" Type="http://schemas.openxmlformats.org/officeDocument/2006/relationships/image"/><Relationship Id="rId8" Target="../media/image53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1.png" Type="http://schemas.openxmlformats.org/officeDocument/2006/relationships/image"/><Relationship Id="rId4" Target="../media/image9.png" Type="http://schemas.openxmlformats.org/officeDocument/2006/relationships/image"/><Relationship Id="rId5" Target="../media/image10.png" Type="http://schemas.openxmlformats.org/officeDocument/2006/relationships/image"/><Relationship Id="rId6" Target="../media/image11.png" Type="http://schemas.openxmlformats.org/officeDocument/2006/relationships/image"/><Relationship Id="rId7" Target="../media/image12.png" Type="http://schemas.openxmlformats.org/officeDocument/2006/relationships/image"/><Relationship Id="rId8" Target="../media/image13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0.xml" Type="http://schemas.openxmlformats.org/officeDocument/2006/relationships/notesSlide"/><Relationship Id="rId3" Target="../media/image1.png" Type="http://schemas.openxmlformats.org/officeDocument/2006/relationships/image"/><Relationship Id="rId4" Target="../media/image2.png" Type="http://schemas.openxmlformats.org/officeDocument/2006/relationships/image"/><Relationship Id="rId5" Target="../media/image3.png" Type="http://schemas.openxmlformats.org/officeDocument/2006/relationships/image"/><Relationship Id="rId6" Target="../media/image4.png" Type="http://schemas.openxmlformats.org/officeDocument/2006/relationships/image"/><Relationship Id="rId7" Target="../media/image5.png" Type="http://schemas.openxmlformats.org/officeDocument/2006/relationships/image"/><Relationship Id="rId8" Target="../media/image6.png" Type="http://schemas.openxmlformats.org/officeDocument/2006/relationships/image"/><Relationship Id="rId9" Target="../media/image7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.png" Type="http://schemas.openxmlformats.org/officeDocument/2006/relationships/image"/><Relationship Id="rId11" Target="../media/image6.png" Type="http://schemas.openxmlformats.org/officeDocument/2006/relationships/image"/><Relationship Id="rId2" Target="../notesSlides/notesSlide3.xml" Type="http://schemas.openxmlformats.org/officeDocument/2006/relationships/notesSlide"/><Relationship Id="rId3" Target="../media/image14.png" Type="http://schemas.openxmlformats.org/officeDocument/2006/relationships/image"/><Relationship Id="rId4" Target="../media/image15.png" Type="http://schemas.openxmlformats.org/officeDocument/2006/relationships/image"/><Relationship Id="rId5" Target="../media/image16.png" Type="http://schemas.openxmlformats.org/officeDocument/2006/relationships/image"/><Relationship Id="rId6" Target="../media/image8.png" Type="http://schemas.openxmlformats.org/officeDocument/2006/relationships/image"/><Relationship Id="rId7" Target="../media/image1.png" Type="http://schemas.openxmlformats.org/officeDocument/2006/relationships/image"/><Relationship Id="rId8" Target="../media/image2.png" Type="http://schemas.openxmlformats.org/officeDocument/2006/relationships/image"/><Relationship Id="rId9" Target="../media/image4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4.png" Type="http://schemas.openxmlformats.org/officeDocument/2006/relationships/image"/><Relationship Id="rId11" Target="../media/image25.png" Type="http://schemas.openxmlformats.org/officeDocument/2006/relationships/image"/><Relationship Id="rId2" Target="../notesSlides/notesSlide4.xml" Type="http://schemas.openxmlformats.org/officeDocument/2006/relationships/notesSlide"/><Relationship Id="rId3" Target="../media/image17.png" Type="http://schemas.openxmlformats.org/officeDocument/2006/relationships/image"/><Relationship Id="rId4" Target="../media/image18.png" Type="http://schemas.openxmlformats.org/officeDocument/2006/relationships/image"/><Relationship Id="rId5" Target="../media/image19.png" Type="http://schemas.openxmlformats.org/officeDocument/2006/relationships/image"/><Relationship Id="rId6" Target="../media/image20.png" Type="http://schemas.openxmlformats.org/officeDocument/2006/relationships/image"/><Relationship Id="rId7" Target="../media/image21.png" Type="http://schemas.openxmlformats.org/officeDocument/2006/relationships/image"/><Relationship Id="rId8" Target="../media/image22.png" Type="http://schemas.openxmlformats.org/officeDocument/2006/relationships/image"/><Relationship Id="rId9" Target="../media/image23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5.xml" Type="http://schemas.openxmlformats.org/officeDocument/2006/relationships/notesSlide"/><Relationship Id="rId3" Target="../media/image17.png" Type="http://schemas.openxmlformats.org/officeDocument/2006/relationships/image"/><Relationship Id="rId4" Target="../media/image26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.png" Type="http://schemas.openxmlformats.org/officeDocument/2006/relationships/image"/><Relationship Id="rId11" Target="../media/image6.png" Type="http://schemas.openxmlformats.org/officeDocument/2006/relationships/image"/><Relationship Id="rId2" Target="../notesSlides/notesSlide6.xml" Type="http://schemas.openxmlformats.org/officeDocument/2006/relationships/notesSlide"/><Relationship Id="rId3" Target="../media/image14.png" Type="http://schemas.openxmlformats.org/officeDocument/2006/relationships/image"/><Relationship Id="rId4" Target="../media/image15.png" Type="http://schemas.openxmlformats.org/officeDocument/2006/relationships/image"/><Relationship Id="rId5" Target="../media/image16.png" Type="http://schemas.openxmlformats.org/officeDocument/2006/relationships/image"/><Relationship Id="rId6" Target="../media/image8.png" Type="http://schemas.openxmlformats.org/officeDocument/2006/relationships/image"/><Relationship Id="rId7" Target="../media/image1.png" Type="http://schemas.openxmlformats.org/officeDocument/2006/relationships/image"/><Relationship Id="rId8" Target="../media/image2.png" Type="http://schemas.openxmlformats.org/officeDocument/2006/relationships/image"/><Relationship Id="rId9" Target="../media/image4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7.xml" Type="http://schemas.openxmlformats.org/officeDocument/2006/relationships/notesSlide"/><Relationship Id="rId3" Target="../media/image27.png" Type="http://schemas.openxmlformats.org/officeDocument/2006/relationships/image"/><Relationship Id="rId4" Target="../media/image17.png" Type="http://schemas.openxmlformats.org/officeDocument/2006/relationships/image"/><Relationship Id="rId5" Target="../media/image28.png" Type="http://schemas.openxmlformats.org/officeDocument/2006/relationships/image"/><Relationship Id="rId6" Target="../media/image29.png" Type="http://schemas.openxmlformats.org/officeDocument/2006/relationships/image"/><Relationship Id="rId7" Target="../media/image30.png" Type="http://schemas.openxmlformats.org/officeDocument/2006/relationships/image"/><Relationship Id="rId8" Target="../media/image31.png" Type="http://schemas.openxmlformats.org/officeDocument/2006/relationships/image"/><Relationship Id="rId9" Target="../media/image32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8.xml" Type="http://schemas.openxmlformats.org/officeDocument/2006/relationships/notesSlide"/><Relationship Id="rId3" Target="../media/image27.png" Type="http://schemas.openxmlformats.org/officeDocument/2006/relationships/image"/><Relationship Id="rId4" Target="../media/image17.png" Type="http://schemas.openxmlformats.org/officeDocument/2006/relationships/image"/><Relationship Id="rId5" Target="../media/image29.png" Type="http://schemas.openxmlformats.org/officeDocument/2006/relationships/image"/><Relationship Id="rId6" Target="../media/image30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.png" Type="http://schemas.openxmlformats.org/officeDocument/2006/relationships/image"/><Relationship Id="rId11" Target="../media/image6.png" Type="http://schemas.openxmlformats.org/officeDocument/2006/relationships/image"/><Relationship Id="rId2" Target="../notesSlides/notesSlide9.xml" Type="http://schemas.openxmlformats.org/officeDocument/2006/relationships/notesSlide"/><Relationship Id="rId3" Target="../media/image14.png" Type="http://schemas.openxmlformats.org/officeDocument/2006/relationships/image"/><Relationship Id="rId4" Target="../media/image15.png" Type="http://schemas.openxmlformats.org/officeDocument/2006/relationships/image"/><Relationship Id="rId5" Target="../media/image16.png" Type="http://schemas.openxmlformats.org/officeDocument/2006/relationships/image"/><Relationship Id="rId6" Target="../media/image8.png" Type="http://schemas.openxmlformats.org/officeDocument/2006/relationships/image"/><Relationship Id="rId7" Target="../media/image1.png" Type="http://schemas.openxmlformats.org/officeDocument/2006/relationships/image"/><Relationship Id="rId8" Target="../media/image2.png" Type="http://schemas.openxmlformats.org/officeDocument/2006/relationships/image"/><Relationship Id="rId9" Target="../media/image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11087100" y="4978400"/>
            <a:ext cx="3276600" cy="3276600"/>
          </a:xfrm>
          <a:custGeom>
            <a:avLst/>
            <a:gdLst/>
            <a:ahLst/>
            <a:cxnLst/>
            <a:rect r="r" b="b" t="t" l="l"/>
            <a:pathLst>
              <a:path h="3276600" w="3276600">
                <a:moveTo>
                  <a:pt x="0" y="0"/>
                </a:moveTo>
                <a:lnTo>
                  <a:pt x="3276600" y="0"/>
                </a:lnTo>
                <a:lnTo>
                  <a:pt x="3276600" y="3276600"/>
                </a:lnTo>
                <a:lnTo>
                  <a:pt x="0" y="3276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8880000">
            <a:off x="13766800" y="8140700"/>
            <a:ext cx="3429000" cy="3429000"/>
          </a:xfrm>
          <a:custGeom>
            <a:avLst/>
            <a:gdLst/>
            <a:ahLst/>
            <a:cxnLst/>
            <a:rect r="r" b="b" t="t" l="l"/>
            <a:pathLst>
              <a:path h="3429000" w="3429000">
                <a:moveTo>
                  <a:pt x="0" y="0"/>
                </a:moveTo>
                <a:lnTo>
                  <a:pt x="3429000" y="0"/>
                </a:lnTo>
                <a:lnTo>
                  <a:pt x="3429000" y="3429000"/>
                </a:lnTo>
                <a:lnTo>
                  <a:pt x="0" y="3429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342900" y="1663700"/>
            <a:ext cx="622300" cy="3162300"/>
          </a:xfrm>
          <a:custGeom>
            <a:avLst/>
            <a:gdLst/>
            <a:ahLst/>
            <a:cxnLst/>
            <a:rect r="r" b="b" t="t" l="l"/>
            <a:pathLst>
              <a:path h="3162300" w="622300">
                <a:moveTo>
                  <a:pt x="0" y="0"/>
                </a:moveTo>
                <a:lnTo>
                  <a:pt x="622300" y="0"/>
                </a:lnTo>
                <a:lnTo>
                  <a:pt x="622300" y="3162300"/>
                </a:lnTo>
                <a:lnTo>
                  <a:pt x="0" y="31623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-102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909300" y="8255000"/>
            <a:ext cx="1168400" cy="1168400"/>
          </a:xfrm>
          <a:custGeom>
            <a:avLst/>
            <a:gdLst/>
            <a:ahLst/>
            <a:cxnLst/>
            <a:rect r="r" b="b" t="t" l="l"/>
            <a:pathLst>
              <a:path h="1168400" w="1168400">
                <a:moveTo>
                  <a:pt x="0" y="0"/>
                </a:moveTo>
                <a:lnTo>
                  <a:pt x="1168400" y="0"/>
                </a:lnTo>
                <a:lnTo>
                  <a:pt x="1168400" y="1168400"/>
                </a:lnTo>
                <a:lnTo>
                  <a:pt x="0" y="11684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1860000">
            <a:off x="13652500" y="3225800"/>
            <a:ext cx="3848100" cy="1625600"/>
          </a:xfrm>
          <a:custGeom>
            <a:avLst/>
            <a:gdLst/>
            <a:ahLst/>
            <a:cxnLst/>
            <a:rect r="r" b="b" t="t" l="l"/>
            <a:pathLst>
              <a:path h="1625600" w="3848100">
                <a:moveTo>
                  <a:pt x="0" y="0"/>
                </a:moveTo>
                <a:lnTo>
                  <a:pt x="3848100" y="0"/>
                </a:lnTo>
                <a:lnTo>
                  <a:pt x="3848100" y="1625600"/>
                </a:lnTo>
                <a:lnTo>
                  <a:pt x="0" y="16256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-781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014200" y="1054100"/>
            <a:ext cx="2159000" cy="2159000"/>
          </a:xfrm>
          <a:custGeom>
            <a:avLst/>
            <a:gdLst/>
            <a:ahLst/>
            <a:cxnLst/>
            <a:rect r="r" b="b" t="t" l="l"/>
            <a:pathLst>
              <a:path h="2159000" w="2159000">
                <a:moveTo>
                  <a:pt x="0" y="0"/>
                </a:moveTo>
                <a:lnTo>
                  <a:pt x="2159000" y="0"/>
                </a:lnTo>
                <a:lnTo>
                  <a:pt x="2159000" y="2159000"/>
                </a:lnTo>
                <a:lnTo>
                  <a:pt x="0" y="21590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371600" y="7848600"/>
            <a:ext cx="889000" cy="889000"/>
          </a:xfrm>
          <a:custGeom>
            <a:avLst/>
            <a:gdLst/>
            <a:ahLst/>
            <a:cxnLst/>
            <a:rect r="r" b="b" t="t" l="l"/>
            <a:pathLst>
              <a:path h="889000" w="889000">
                <a:moveTo>
                  <a:pt x="0" y="0"/>
                </a:moveTo>
                <a:lnTo>
                  <a:pt x="889000" y="0"/>
                </a:lnTo>
                <a:lnTo>
                  <a:pt x="889000" y="889000"/>
                </a:lnTo>
                <a:lnTo>
                  <a:pt x="0" y="88900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371600" y="1206500"/>
            <a:ext cx="9715500" cy="2794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561"/>
              </a:lnSpc>
            </a:pPr>
            <a:r>
              <a:rPr lang="en-US" b="true" sz="8000">
                <a:solidFill>
                  <a:srgbClr val="505050"/>
                </a:solidFill>
                <a:latin typeface="Arial Bold"/>
                <a:ea typeface="Arial Bold"/>
                <a:cs typeface="Arial Bold"/>
                <a:sym typeface="Arial Bold"/>
              </a:rPr>
              <a:t>Shoes Care </a:t>
            </a:r>
          </a:p>
          <a:p>
            <a:pPr algn="l">
              <a:lnSpc>
                <a:spcPts val="9561"/>
              </a:lnSpc>
            </a:pPr>
            <a:r>
              <a:rPr lang="en-US" b="true" sz="8000">
                <a:solidFill>
                  <a:srgbClr val="505050"/>
                </a:solidFill>
                <a:latin typeface="Arial Bold"/>
                <a:ea typeface="Arial Bold"/>
                <a:cs typeface="Arial Bold"/>
                <a:sym typeface="Arial Bold"/>
              </a:rPr>
              <a:t>System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71600" y="4254500"/>
            <a:ext cx="7264400" cy="660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22"/>
              </a:lnSpc>
            </a:pPr>
            <a:r>
              <a:rPr lang="en-US" sz="3700" spc="34">
                <a:solidFill>
                  <a:srgbClr val="505050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최재원, 윤태준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71600" y="8839200"/>
            <a:ext cx="7074000" cy="317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70"/>
              </a:lnSpc>
            </a:pPr>
            <a:r>
              <a:rPr lang="en-US" sz="1900">
                <a:solidFill>
                  <a:srgbClr val="505050"/>
                </a:solidFill>
                <a:latin typeface="Arial"/>
                <a:ea typeface="Arial"/>
                <a:cs typeface="Arial"/>
                <a:sym typeface="Arial"/>
              </a:rPr>
              <a:t>인텔 AI 5기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15532100" y="673100"/>
            <a:ext cx="228600" cy="190500"/>
          </a:xfrm>
          <a:custGeom>
            <a:avLst/>
            <a:gdLst/>
            <a:ahLst/>
            <a:cxnLst/>
            <a:rect r="r" b="b" t="t" l="l"/>
            <a:pathLst>
              <a:path h="190500" w="228600">
                <a:moveTo>
                  <a:pt x="0" y="0"/>
                </a:moveTo>
                <a:lnTo>
                  <a:pt x="228600" y="0"/>
                </a:lnTo>
                <a:lnTo>
                  <a:pt x="228600" y="190500"/>
                </a:lnTo>
                <a:lnTo>
                  <a:pt x="0" y="19050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-4166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5824200" y="628223"/>
            <a:ext cx="1536700" cy="2389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73"/>
              </a:lnSpc>
            </a:pPr>
            <a:r>
              <a:rPr lang="en-US" sz="1399">
                <a:solidFill>
                  <a:srgbClr val="505050"/>
                </a:solidFill>
                <a:latin typeface="Arial"/>
                <a:ea typeface="Arial"/>
                <a:cs typeface="Arial"/>
                <a:sym typeface="Arial"/>
              </a:rPr>
              <a:t>대한상공화의소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65200" y="-444500"/>
            <a:ext cx="1003300" cy="2641600"/>
          </a:xfrm>
          <a:custGeom>
            <a:avLst/>
            <a:gdLst/>
            <a:ahLst/>
            <a:cxnLst/>
            <a:rect r="r" b="b" t="t" l="l"/>
            <a:pathLst>
              <a:path h="2641600" w="1003300">
                <a:moveTo>
                  <a:pt x="0" y="0"/>
                </a:moveTo>
                <a:lnTo>
                  <a:pt x="1003300" y="0"/>
                </a:lnTo>
                <a:lnTo>
                  <a:pt x="1003300" y="2641600"/>
                </a:lnTo>
                <a:lnTo>
                  <a:pt x="0" y="2641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391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14400" y="1266825"/>
            <a:ext cx="1092300" cy="688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63"/>
              </a:lnSpc>
            </a:pPr>
            <a:r>
              <a:rPr lang="en-US" sz="3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6611600" y="444500"/>
            <a:ext cx="1206500" cy="1206500"/>
          </a:xfrm>
          <a:custGeom>
            <a:avLst/>
            <a:gdLst/>
            <a:ahLst/>
            <a:cxnLst/>
            <a:rect r="r" b="b" t="t" l="l"/>
            <a:pathLst>
              <a:path h="1206500" w="1206500">
                <a:moveTo>
                  <a:pt x="0" y="0"/>
                </a:moveTo>
                <a:lnTo>
                  <a:pt x="1206500" y="0"/>
                </a:lnTo>
                <a:lnTo>
                  <a:pt x="1206500" y="1206500"/>
                </a:lnTo>
                <a:lnTo>
                  <a:pt x="0" y="12065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078575" y="1425175"/>
            <a:ext cx="4245245" cy="3124398"/>
          </a:xfrm>
          <a:custGeom>
            <a:avLst/>
            <a:gdLst/>
            <a:ahLst/>
            <a:cxnLst/>
            <a:rect r="r" b="b" t="t" l="l"/>
            <a:pathLst>
              <a:path h="3124398" w="4245245">
                <a:moveTo>
                  <a:pt x="0" y="0"/>
                </a:moveTo>
                <a:lnTo>
                  <a:pt x="4245245" y="0"/>
                </a:lnTo>
                <a:lnTo>
                  <a:pt x="4245245" y="3124398"/>
                </a:lnTo>
                <a:lnTo>
                  <a:pt x="0" y="312439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-1774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492473" y="1012794"/>
            <a:ext cx="3417450" cy="851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60"/>
              </a:lnSpc>
            </a:pPr>
            <a:r>
              <a:rPr lang="en-US" b="true" sz="4300">
                <a:solidFill>
                  <a:srgbClr val="070606"/>
                </a:solidFill>
                <a:latin typeface="Barlow Bold"/>
                <a:ea typeface="Barlow Bold"/>
                <a:cs typeface="Barlow Bold"/>
                <a:sym typeface="Barlow Bold"/>
              </a:rPr>
              <a:t>MQ - 135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2078563" y="4072978"/>
            <a:ext cx="6319850" cy="5484321"/>
          </a:xfrm>
          <a:custGeom>
            <a:avLst/>
            <a:gdLst/>
            <a:ahLst/>
            <a:cxnLst/>
            <a:rect r="r" b="b" t="t" l="l"/>
            <a:pathLst>
              <a:path h="5484321" w="6319850">
                <a:moveTo>
                  <a:pt x="0" y="0"/>
                </a:moveTo>
                <a:lnTo>
                  <a:pt x="6319850" y="0"/>
                </a:lnTo>
                <a:lnTo>
                  <a:pt x="6319850" y="5484321"/>
                </a:lnTo>
                <a:lnTo>
                  <a:pt x="0" y="548432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887" r="0" b="-887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021675" y="1894725"/>
            <a:ext cx="6273150" cy="7571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b="true" sz="2400">
                <a:solidFill>
                  <a:srgbClr val="000000"/>
                </a:solidFill>
                <a:latin typeface="Barlow Bold"/>
                <a:ea typeface="Barlow Bold"/>
                <a:cs typeface="Barlow Bold"/>
                <a:sym typeface="Barlow Bold"/>
              </a:rPr>
              <a:t>X축</a:t>
            </a:r>
          </a:p>
          <a:p>
            <a:pPr algn="l">
              <a:lnSpc>
                <a:spcPts val="4320"/>
              </a:lnSpc>
            </a:pPr>
            <a:r>
              <a:rPr lang="en-US" sz="2400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-&gt;  가스의 농도 ppm</a:t>
            </a:r>
          </a:p>
          <a:p>
            <a:pPr algn="l">
              <a:lnSpc>
                <a:spcPts val="2519"/>
              </a:lnSpc>
            </a:pPr>
          </a:p>
          <a:p>
            <a:pPr algn="l">
              <a:lnSpc>
                <a:spcPts val="4320"/>
              </a:lnSpc>
            </a:pPr>
            <a:r>
              <a:rPr lang="en-US" b="true" sz="2400">
                <a:solidFill>
                  <a:srgbClr val="000000"/>
                </a:solidFill>
                <a:latin typeface="Barlow Bold"/>
                <a:ea typeface="Barlow Bold"/>
                <a:cs typeface="Barlow Bold"/>
                <a:sym typeface="Barlow Bold"/>
              </a:rPr>
              <a:t>Y축</a:t>
            </a:r>
          </a:p>
          <a:p>
            <a:pPr algn="l">
              <a:lnSpc>
                <a:spcPts val="4320"/>
              </a:lnSpc>
            </a:pPr>
            <a:r>
              <a:rPr lang="en-US" sz="2400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-&gt;  </a:t>
            </a:r>
            <a:r>
              <a:rPr lang="en-US" b="true" sz="2400">
                <a:solidFill>
                  <a:srgbClr val="000000"/>
                </a:solidFill>
                <a:latin typeface="Barlow Bold"/>
                <a:ea typeface="Barlow Bold"/>
                <a:cs typeface="Barlow Bold"/>
                <a:sym typeface="Barlow Bold"/>
              </a:rPr>
              <a:t>Rs</a:t>
            </a:r>
            <a:r>
              <a:rPr lang="en-US" sz="2400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(센서저항) </a:t>
            </a:r>
          </a:p>
          <a:p>
            <a:pPr algn="l">
              <a:lnSpc>
                <a:spcPts val="4320"/>
              </a:lnSpc>
            </a:pPr>
            <a:r>
              <a:rPr lang="en-US" sz="2400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       </a:t>
            </a:r>
            <a:r>
              <a:rPr lang="en-US" b="true" sz="2400">
                <a:solidFill>
                  <a:srgbClr val="000000"/>
                </a:solidFill>
                <a:latin typeface="Barlow Bold"/>
                <a:ea typeface="Barlow Bold"/>
                <a:cs typeface="Barlow Bold"/>
                <a:sym typeface="Barlow Bold"/>
              </a:rPr>
              <a:t>Ro</a:t>
            </a:r>
            <a:r>
              <a:rPr lang="en-US" sz="2400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(기준 저항) (※ </a:t>
            </a:r>
            <a:r>
              <a:rPr lang="en-US" b="true" sz="2400">
                <a:solidFill>
                  <a:srgbClr val="000000"/>
                </a:solidFill>
                <a:latin typeface="Barlow Bold"/>
                <a:ea typeface="Barlow Bold"/>
                <a:cs typeface="Barlow Bold"/>
                <a:sym typeface="Barlow Bold"/>
              </a:rPr>
              <a:t>NH3</a:t>
            </a:r>
            <a:r>
              <a:rPr lang="en-US" sz="2400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 100ppm에서의 기준)</a:t>
            </a:r>
          </a:p>
          <a:p>
            <a:pPr algn="l">
              <a:lnSpc>
                <a:spcPts val="4320"/>
              </a:lnSpc>
            </a:pPr>
            <a:r>
              <a:rPr lang="en-US" sz="2400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       </a:t>
            </a:r>
            <a:r>
              <a:rPr lang="en-US" b="true" sz="2400">
                <a:solidFill>
                  <a:srgbClr val="000000"/>
                </a:solidFill>
                <a:latin typeface="Barlow Bold"/>
                <a:ea typeface="Barlow Bold"/>
                <a:cs typeface="Barlow Bold"/>
                <a:sym typeface="Barlow Bold"/>
              </a:rPr>
              <a:t>Rs/Ro의 값</a:t>
            </a:r>
          </a:p>
          <a:p>
            <a:pPr algn="l">
              <a:lnSpc>
                <a:spcPts val="2519"/>
              </a:lnSpc>
            </a:pPr>
          </a:p>
          <a:p>
            <a:pPr algn="l">
              <a:lnSpc>
                <a:spcPts val="2519"/>
              </a:lnSpc>
            </a:pPr>
          </a:p>
          <a:p>
            <a:pPr algn="l">
              <a:lnSpc>
                <a:spcPts val="4320"/>
              </a:lnSpc>
            </a:pPr>
            <a:r>
              <a:rPr lang="en-US" b="true" sz="2400">
                <a:solidFill>
                  <a:srgbClr val="000000"/>
                </a:solidFill>
                <a:latin typeface="Barlow Bold"/>
                <a:ea typeface="Barlow Bold"/>
                <a:cs typeface="Barlow Bold"/>
                <a:sym typeface="Barlow Bold"/>
              </a:rPr>
              <a:t>→ Rs와 Ro의 값을 조절해서 특정 가스 검출</a:t>
            </a:r>
          </a:p>
          <a:p>
            <a:pPr algn="l">
              <a:lnSpc>
                <a:spcPts val="2519"/>
              </a:lnSpc>
            </a:pPr>
          </a:p>
          <a:p>
            <a:pPr algn="l">
              <a:lnSpc>
                <a:spcPts val="4320"/>
              </a:lnSpc>
            </a:pPr>
            <a:r>
              <a:rPr lang="en-US" b="true" sz="2400">
                <a:solidFill>
                  <a:srgbClr val="FF0000"/>
                </a:solidFill>
                <a:latin typeface="Barlow Bold"/>
                <a:ea typeface="Barlow Bold"/>
                <a:cs typeface="Barlow Bold"/>
                <a:sym typeface="Barlow Bold"/>
              </a:rPr>
              <a:t>Ro : 현재 측정 할 수 없으므로, 50값 사용</a:t>
            </a:r>
          </a:p>
          <a:p>
            <a:pPr algn="l">
              <a:lnSpc>
                <a:spcPts val="2519"/>
              </a:lnSpc>
            </a:pP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5109288" y="3030075"/>
            <a:ext cx="3875114" cy="0"/>
          </a:xfrm>
          <a:prstGeom prst="line">
            <a:avLst/>
          </a:prstGeom>
          <a:ln cap="rnd" w="571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rot="28603">
            <a:off x="5109129" y="7880738"/>
            <a:ext cx="9158417" cy="0"/>
          </a:xfrm>
          <a:prstGeom prst="line">
            <a:avLst/>
          </a:prstGeom>
          <a:ln cap="rnd" w="571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 rot="50434">
            <a:off x="8960134" y="3039600"/>
            <a:ext cx="5194159" cy="0"/>
          </a:xfrm>
          <a:prstGeom prst="line">
            <a:avLst/>
          </a:prstGeom>
          <a:ln cap="rnd" w="57150">
            <a:solidFill>
              <a:srgbClr val="1487E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265200" y="-444500"/>
            <a:ext cx="1003300" cy="2641600"/>
          </a:xfrm>
          <a:custGeom>
            <a:avLst/>
            <a:gdLst/>
            <a:ahLst/>
            <a:cxnLst/>
            <a:rect r="r" b="b" t="t" l="l"/>
            <a:pathLst>
              <a:path h="2641600" w="1003300">
                <a:moveTo>
                  <a:pt x="0" y="0"/>
                </a:moveTo>
                <a:lnTo>
                  <a:pt x="1003300" y="0"/>
                </a:lnTo>
                <a:lnTo>
                  <a:pt x="1003300" y="2641600"/>
                </a:lnTo>
                <a:lnTo>
                  <a:pt x="0" y="2641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391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5400000">
            <a:off x="10460088" y="3251200"/>
            <a:ext cx="2857500" cy="12700"/>
          </a:xfrm>
          <a:custGeom>
            <a:avLst/>
            <a:gdLst/>
            <a:ahLst/>
            <a:cxnLst/>
            <a:rect r="r" b="b" t="t" l="l"/>
            <a:pathLst>
              <a:path h="12700" w="2857500">
                <a:moveTo>
                  <a:pt x="0" y="0"/>
                </a:moveTo>
                <a:lnTo>
                  <a:pt x="2857500" y="0"/>
                </a:lnTo>
                <a:lnTo>
                  <a:pt x="2857500" y="12700"/>
                </a:lnTo>
                <a:lnTo>
                  <a:pt x="0" y="127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-5000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14400" y="1266825"/>
            <a:ext cx="1092300" cy="688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63"/>
              </a:lnSpc>
            </a:pPr>
            <a:r>
              <a:rPr lang="en-US" sz="3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5400000">
            <a:off x="10460088" y="7112000"/>
            <a:ext cx="2857500" cy="12700"/>
          </a:xfrm>
          <a:custGeom>
            <a:avLst/>
            <a:gdLst/>
            <a:ahLst/>
            <a:cxnLst/>
            <a:rect r="r" b="b" t="t" l="l"/>
            <a:pathLst>
              <a:path h="12700" w="2857500">
                <a:moveTo>
                  <a:pt x="0" y="0"/>
                </a:moveTo>
                <a:lnTo>
                  <a:pt x="2857500" y="0"/>
                </a:lnTo>
                <a:lnTo>
                  <a:pt x="2857500" y="12700"/>
                </a:lnTo>
                <a:lnTo>
                  <a:pt x="0" y="127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-5000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6611600" y="444500"/>
            <a:ext cx="1206500" cy="1206500"/>
          </a:xfrm>
          <a:custGeom>
            <a:avLst/>
            <a:gdLst/>
            <a:ahLst/>
            <a:cxnLst/>
            <a:rect r="r" b="b" t="t" l="l"/>
            <a:pathLst>
              <a:path h="1206500" w="1206500">
                <a:moveTo>
                  <a:pt x="0" y="0"/>
                </a:moveTo>
                <a:lnTo>
                  <a:pt x="1206500" y="0"/>
                </a:lnTo>
                <a:lnTo>
                  <a:pt x="1206500" y="1206500"/>
                </a:lnTo>
                <a:lnTo>
                  <a:pt x="0" y="12065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989588" y="1004175"/>
            <a:ext cx="3195900" cy="4128000"/>
            <a:chOff x="0" y="0"/>
            <a:chExt cx="4261200" cy="55040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50800" y="50800"/>
              <a:ext cx="4159631" cy="5402453"/>
            </a:xfrm>
            <a:custGeom>
              <a:avLst/>
              <a:gdLst/>
              <a:ahLst/>
              <a:cxnLst/>
              <a:rect r="r" b="b" t="t" l="l"/>
              <a:pathLst>
                <a:path h="5402453" w="4159631">
                  <a:moveTo>
                    <a:pt x="0" y="697103"/>
                  </a:moveTo>
                  <a:cubicBezTo>
                    <a:pt x="0" y="312166"/>
                    <a:pt x="310388" y="0"/>
                    <a:pt x="693293" y="0"/>
                  </a:cubicBezTo>
                  <a:lnTo>
                    <a:pt x="3466338" y="0"/>
                  </a:lnTo>
                  <a:cubicBezTo>
                    <a:pt x="3849243" y="0"/>
                    <a:pt x="4159631" y="312166"/>
                    <a:pt x="4159631" y="697103"/>
                  </a:cubicBezTo>
                  <a:lnTo>
                    <a:pt x="4159631" y="4705350"/>
                  </a:lnTo>
                  <a:cubicBezTo>
                    <a:pt x="4159631" y="5090287"/>
                    <a:pt x="3849243" y="5402453"/>
                    <a:pt x="3466338" y="5402453"/>
                  </a:cubicBezTo>
                  <a:lnTo>
                    <a:pt x="693293" y="5402453"/>
                  </a:lnTo>
                  <a:cubicBezTo>
                    <a:pt x="310388" y="5402453"/>
                    <a:pt x="0" y="5090287"/>
                    <a:pt x="0" y="470535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261231" cy="5504053"/>
            </a:xfrm>
            <a:custGeom>
              <a:avLst/>
              <a:gdLst/>
              <a:ahLst/>
              <a:cxnLst/>
              <a:rect r="r" b="b" t="t" l="l"/>
              <a:pathLst>
                <a:path h="5504053" w="4261231">
                  <a:moveTo>
                    <a:pt x="0" y="747903"/>
                  </a:moveTo>
                  <a:cubicBezTo>
                    <a:pt x="0" y="335153"/>
                    <a:pt x="332867" y="0"/>
                    <a:pt x="744093" y="0"/>
                  </a:cubicBezTo>
                  <a:lnTo>
                    <a:pt x="3517138" y="0"/>
                  </a:lnTo>
                  <a:lnTo>
                    <a:pt x="3517138" y="50800"/>
                  </a:lnTo>
                  <a:lnTo>
                    <a:pt x="3517138" y="0"/>
                  </a:lnTo>
                  <a:lnTo>
                    <a:pt x="3517138" y="50800"/>
                  </a:lnTo>
                  <a:lnTo>
                    <a:pt x="3517138" y="0"/>
                  </a:lnTo>
                  <a:cubicBezTo>
                    <a:pt x="3928364" y="0"/>
                    <a:pt x="4261231" y="335153"/>
                    <a:pt x="4261231" y="747903"/>
                  </a:cubicBezTo>
                  <a:lnTo>
                    <a:pt x="4261231" y="4756150"/>
                  </a:lnTo>
                  <a:lnTo>
                    <a:pt x="4210431" y="4756150"/>
                  </a:lnTo>
                  <a:lnTo>
                    <a:pt x="4261231" y="4756150"/>
                  </a:lnTo>
                  <a:cubicBezTo>
                    <a:pt x="4261231" y="5168900"/>
                    <a:pt x="3928364" y="5504053"/>
                    <a:pt x="3517138" y="5504053"/>
                  </a:cubicBezTo>
                  <a:lnTo>
                    <a:pt x="3517138" y="5453253"/>
                  </a:lnTo>
                  <a:lnTo>
                    <a:pt x="3517138" y="5504053"/>
                  </a:lnTo>
                  <a:lnTo>
                    <a:pt x="744093" y="5504053"/>
                  </a:lnTo>
                  <a:lnTo>
                    <a:pt x="744093" y="5453253"/>
                  </a:lnTo>
                  <a:lnTo>
                    <a:pt x="744093" y="5504053"/>
                  </a:lnTo>
                  <a:cubicBezTo>
                    <a:pt x="332867" y="5504053"/>
                    <a:pt x="0" y="5168900"/>
                    <a:pt x="0" y="4756150"/>
                  </a:cubicBezTo>
                  <a:lnTo>
                    <a:pt x="0" y="747903"/>
                  </a:lnTo>
                  <a:lnTo>
                    <a:pt x="50800" y="747903"/>
                  </a:lnTo>
                  <a:lnTo>
                    <a:pt x="0" y="747903"/>
                  </a:lnTo>
                  <a:moveTo>
                    <a:pt x="101600" y="747903"/>
                  </a:moveTo>
                  <a:lnTo>
                    <a:pt x="101600" y="4756150"/>
                  </a:lnTo>
                  <a:lnTo>
                    <a:pt x="50800" y="4756150"/>
                  </a:lnTo>
                  <a:lnTo>
                    <a:pt x="101600" y="4756150"/>
                  </a:lnTo>
                  <a:cubicBezTo>
                    <a:pt x="101600" y="5113401"/>
                    <a:pt x="389509" y="5402453"/>
                    <a:pt x="744093" y="5402453"/>
                  </a:cubicBezTo>
                  <a:lnTo>
                    <a:pt x="3517138" y="5402453"/>
                  </a:lnTo>
                  <a:cubicBezTo>
                    <a:pt x="3871722" y="5402453"/>
                    <a:pt x="4159631" y="5113401"/>
                    <a:pt x="4159631" y="4756150"/>
                  </a:cubicBezTo>
                  <a:lnTo>
                    <a:pt x="4159631" y="747903"/>
                  </a:lnTo>
                  <a:lnTo>
                    <a:pt x="4210431" y="747903"/>
                  </a:lnTo>
                  <a:lnTo>
                    <a:pt x="4159631" y="747903"/>
                  </a:lnTo>
                  <a:cubicBezTo>
                    <a:pt x="4159631" y="390652"/>
                    <a:pt x="3871722" y="101600"/>
                    <a:pt x="3517138" y="101600"/>
                  </a:cubicBezTo>
                  <a:lnTo>
                    <a:pt x="744093" y="101600"/>
                  </a:lnTo>
                  <a:lnTo>
                    <a:pt x="744093" y="50800"/>
                  </a:lnTo>
                  <a:lnTo>
                    <a:pt x="744093" y="101600"/>
                  </a:lnTo>
                  <a:cubicBezTo>
                    <a:pt x="389509" y="101600"/>
                    <a:pt x="101600" y="390652"/>
                    <a:pt x="101600" y="747903"/>
                  </a:cubicBezTo>
                  <a:close/>
                </a:path>
              </a:pathLst>
            </a:custGeom>
            <a:solidFill>
              <a:srgbClr val="34A853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28575"/>
              <a:ext cx="4261200" cy="55325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679"/>
                </a:lnSpc>
              </a:pPr>
            </a:p>
            <a:p>
              <a:pPr algn="ctr">
                <a:lnSpc>
                  <a:spcPts val="3240"/>
                </a:lnSpc>
              </a:pPr>
              <a:r>
                <a:rPr lang="en-US" b="true" sz="2700" spc="25">
                  <a:solidFill>
                    <a:srgbClr val="000000"/>
                  </a:solidFill>
                  <a:latin typeface="TT Rounds Condensed Bold"/>
                  <a:ea typeface="TT Rounds Condensed Bold"/>
                  <a:cs typeface="TT Rounds Condensed Bold"/>
                  <a:sym typeface="TT Rounds Condensed Bold"/>
                </a:rPr>
                <a:t>User1		User2</a:t>
              </a:r>
            </a:p>
            <a:p>
              <a:pPr algn="ctr">
                <a:lnSpc>
                  <a:spcPts val="1679"/>
                </a:lnSpc>
              </a:pPr>
            </a:p>
            <a:p>
              <a:pPr algn="ctr">
                <a:lnSpc>
                  <a:spcPts val="3240"/>
                </a:lnSpc>
              </a:pPr>
              <a:r>
                <a:rPr lang="en-US" b="true" sz="2700" spc="25">
                  <a:solidFill>
                    <a:srgbClr val="000000"/>
                  </a:solidFill>
                  <a:latin typeface="TT Rounds Condensed Bold"/>
                  <a:ea typeface="TT Rounds Condensed Bold"/>
                  <a:cs typeface="TT Rounds Condensed Bold"/>
                  <a:sym typeface="TT Rounds Condensed Bold"/>
                </a:rPr>
                <a:t>User3		User4</a:t>
              </a: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9774338" y="4548275"/>
            <a:ext cx="1193250" cy="264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b="true" sz="2499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Server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2082513" y="444500"/>
            <a:ext cx="3010050" cy="548786"/>
          </a:xfrm>
          <a:custGeom>
            <a:avLst/>
            <a:gdLst/>
            <a:ahLst/>
            <a:cxnLst/>
            <a:rect r="r" b="b" t="t" l="l"/>
            <a:pathLst>
              <a:path h="548786" w="3010050">
                <a:moveTo>
                  <a:pt x="0" y="0"/>
                </a:moveTo>
                <a:lnTo>
                  <a:pt x="3010050" y="0"/>
                </a:lnTo>
                <a:lnTo>
                  <a:pt x="3010050" y="548786"/>
                </a:lnTo>
                <a:lnTo>
                  <a:pt x="0" y="54878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-15536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1989588" y="5773325"/>
            <a:ext cx="3195900" cy="4272000"/>
            <a:chOff x="0" y="0"/>
            <a:chExt cx="4261200" cy="56960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50800" y="50800"/>
              <a:ext cx="4159631" cy="5594350"/>
            </a:xfrm>
            <a:custGeom>
              <a:avLst/>
              <a:gdLst/>
              <a:ahLst/>
              <a:cxnLst/>
              <a:rect r="r" b="b" t="t" l="l"/>
              <a:pathLst>
                <a:path h="5594350" w="4159631">
                  <a:moveTo>
                    <a:pt x="0" y="697484"/>
                  </a:moveTo>
                  <a:cubicBezTo>
                    <a:pt x="0" y="312293"/>
                    <a:pt x="310388" y="0"/>
                    <a:pt x="693293" y="0"/>
                  </a:cubicBezTo>
                  <a:lnTo>
                    <a:pt x="3466338" y="0"/>
                  </a:lnTo>
                  <a:cubicBezTo>
                    <a:pt x="3849243" y="0"/>
                    <a:pt x="4159631" y="312293"/>
                    <a:pt x="4159631" y="697484"/>
                  </a:cubicBezTo>
                  <a:lnTo>
                    <a:pt x="4159631" y="4896866"/>
                  </a:lnTo>
                  <a:cubicBezTo>
                    <a:pt x="4159631" y="5282057"/>
                    <a:pt x="3849243" y="5594350"/>
                    <a:pt x="3466338" y="5594350"/>
                  </a:cubicBezTo>
                  <a:lnTo>
                    <a:pt x="693293" y="5594350"/>
                  </a:lnTo>
                  <a:cubicBezTo>
                    <a:pt x="310388" y="5594350"/>
                    <a:pt x="0" y="5282057"/>
                    <a:pt x="0" y="4896866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4261231" cy="5695950"/>
            </a:xfrm>
            <a:custGeom>
              <a:avLst/>
              <a:gdLst/>
              <a:ahLst/>
              <a:cxnLst/>
              <a:rect r="r" b="b" t="t" l="l"/>
              <a:pathLst>
                <a:path h="5695950" w="4261231">
                  <a:moveTo>
                    <a:pt x="0" y="748284"/>
                  </a:moveTo>
                  <a:cubicBezTo>
                    <a:pt x="0" y="335280"/>
                    <a:pt x="332867" y="0"/>
                    <a:pt x="744093" y="0"/>
                  </a:cubicBezTo>
                  <a:lnTo>
                    <a:pt x="3517138" y="0"/>
                  </a:lnTo>
                  <a:lnTo>
                    <a:pt x="3517138" y="50800"/>
                  </a:lnTo>
                  <a:lnTo>
                    <a:pt x="3517138" y="0"/>
                  </a:lnTo>
                  <a:lnTo>
                    <a:pt x="3517138" y="50800"/>
                  </a:lnTo>
                  <a:lnTo>
                    <a:pt x="3517138" y="0"/>
                  </a:lnTo>
                  <a:cubicBezTo>
                    <a:pt x="3928364" y="0"/>
                    <a:pt x="4261231" y="335280"/>
                    <a:pt x="4261231" y="748284"/>
                  </a:cubicBezTo>
                  <a:lnTo>
                    <a:pt x="4261231" y="4947666"/>
                  </a:lnTo>
                  <a:lnTo>
                    <a:pt x="4210431" y="4947666"/>
                  </a:lnTo>
                  <a:lnTo>
                    <a:pt x="4261231" y="4947666"/>
                  </a:lnTo>
                  <a:cubicBezTo>
                    <a:pt x="4261231" y="5360670"/>
                    <a:pt x="3928364" y="5695950"/>
                    <a:pt x="3517138" y="5695950"/>
                  </a:cubicBezTo>
                  <a:lnTo>
                    <a:pt x="3517138" y="5645150"/>
                  </a:lnTo>
                  <a:lnTo>
                    <a:pt x="3517138" y="5695950"/>
                  </a:lnTo>
                  <a:lnTo>
                    <a:pt x="744093" y="5695950"/>
                  </a:lnTo>
                  <a:lnTo>
                    <a:pt x="744093" y="5645150"/>
                  </a:lnTo>
                  <a:lnTo>
                    <a:pt x="744093" y="5695950"/>
                  </a:lnTo>
                  <a:cubicBezTo>
                    <a:pt x="332867" y="5695950"/>
                    <a:pt x="0" y="5360670"/>
                    <a:pt x="0" y="4947666"/>
                  </a:cubicBezTo>
                  <a:lnTo>
                    <a:pt x="0" y="748284"/>
                  </a:lnTo>
                  <a:lnTo>
                    <a:pt x="50800" y="748284"/>
                  </a:lnTo>
                  <a:lnTo>
                    <a:pt x="0" y="748284"/>
                  </a:lnTo>
                  <a:moveTo>
                    <a:pt x="101600" y="748284"/>
                  </a:moveTo>
                  <a:lnTo>
                    <a:pt x="101600" y="4947666"/>
                  </a:lnTo>
                  <a:lnTo>
                    <a:pt x="50800" y="4947666"/>
                  </a:lnTo>
                  <a:lnTo>
                    <a:pt x="101600" y="4947666"/>
                  </a:lnTo>
                  <a:cubicBezTo>
                    <a:pt x="101600" y="5305171"/>
                    <a:pt x="389509" y="5594350"/>
                    <a:pt x="744093" y="5594350"/>
                  </a:cubicBezTo>
                  <a:lnTo>
                    <a:pt x="3517138" y="5594350"/>
                  </a:lnTo>
                  <a:cubicBezTo>
                    <a:pt x="3871722" y="5594350"/>
                    <a:pt x="4159631" y="5305044"/>
                    <a:pt x="4159631" y="4947666"/>
                  </a:cubicBezTo>
                  <a:lnTo>
                    <a:pt x="4159631" y="748284"/>
                  </a:lnTo>
                  <a:lnTo>
                    <a:pt x="4210431" y="748284"/>
                  </a:lnTo>
                  <a:lnTo>
                    <a:pt x="4159631" y="748284"/>
                  </a:lnTo>
                  <a:cubicBezTo>
                    <a:pt x="4159631" y="390906"/>
                    <a:pt x="3871595" y="101600"/>
                    <a:pt x="3517138" y="101600"/>
                  </a:cubicBezTo>
                  <a:lnTo>
                    <a:pt x="744093" y="101600"/>
                  </a:lnTo>
                  <a:lnTo>
                    <a:pt x="744093" y="50800"/>
                  </a:lnTo>
                  <a:lnTo>
                    <a:pt x="744093" y="101600"/>
                  </a:lnTo>
                  <a:cubicBezTo>
                    <a:pt x="389509" y="101600"/>
                    <a:pt x="101600" y="390906"/>
                    <a:pt x="101600" y="748284"/>
                  </a:cubicBezTo>
                  <a:close/>
                </a:path>
              </a:pathLst>
            </a:custGeom>
            <a:solidFill>
              <a:srgbClr val="CE8B2C"/>
            </a:solidFill>
          </p:spPr>
        </p:sp>
      </p:grpSp>
      <p:sp>
        <p:nvSpPr>
          <p:cNvPr name="Freeform 19" id="19"/>
          <p:cNvSpPr/>
          <p:nvPr/>
        </p:nvSpPr>
        <p:spPr>
          <a:xfrm flipH="false" flipV="false" rot="0">
            <a:off x="2093958" y="5811437"/>
            <a:ext cx="2987150" cy="1381414"/>
          </a:xfrm>
          <a:custGeom>
            <a:avLst/>
            <a:gdLst/>
            <a:ahLst/>
            <a:cxnLst/>
            <a:rect r="r" b="b" t="t" l="l"/>
            <a:pathLst>
              <a:path h="1381414" w="2987150">
                <a:moveTo>
                  <a:pt x="0" y="0"/>
                </a:moveTo>
                <a:lnTo>
                  <a:pt x="2987150" y="0"/>
                </a:lnTo>
                <a:lnTo>
                  <a:pt x="2987150" y="1381414"/>
                </a:lnTo>
                <a:lnTo>
                  <a:pt x="0" y="138141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-8119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1975285" y="2311085"/>
            <a:ext cx="818561" cy="757090"/>
          </a:xfrm>
          <a:custGeom>
            <a:avLst/>
            <a:gdLst/>
            <a:ahLst/>
            <a:cxnLst/>
            <a:rect r="r" b="b" t="t" l="l"/>
            <a:pathLst>
              <a:path h="757090" w="818561">
                <a:moveTo>
                  <a:pt x="0" y="0"/>
                </a:moveTo>
                <a:lnTo>
                  <a:pt x="818561" y="0"/>
                </a:lnTo>
                <a:lnTo>
                  <a:pt x="818561" y="757090"/>
                </a:lnTo>
                <a:lnTo>
                  <a:pt x="0" y="75709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-8119"/>
            </a:stretch>
          </a:blipFill>
        </p:spPr>
      </p:sp>
      <p:grpSp>
        <p:nvGrpSpPr>
          <p:cNvPr name="Group 21" id="21"/>
          <p:cNvGrpSpPr/>
          <p:nvPr/>
        </p:nvGrpSpPr>
        <p:grpSpPr>
          <a:xfrm rot="0">
            <a:off x="12999338" y="5773325"/>
            <a:ext cx="3195900" cy="4272000"/>
            <a:chOff x="0" y="0"/>
            <a:chExt cx="4261200" cy="56960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50800" y="50800"/>
              <a:ext cx="4159631" cy="5594350"/>
            </a:xfrm>
            <a:custGeom>
              <a:avLst/>
              <a:gdLst/>
              <a:ahLst/>
              <a:cxnLst/>
              <a:rect r="r" b="b" t="t" l="l"/>
              <a:pathLst>
                <a:path h="5594350" w="4159631">
                  <a:moveTo>
                    <a:pt x="0" y="697484"/>
                  </a:moveTo>
                  <a:cubicBezTo>
                    <a:pt x="0" y="312293"/>
                    <a:pt x="310388" y="0"/>
                    <a:pt x="693293" y="0"/>
                  </a:cubicBezTo>
                  <a:lnTo>
                    <a:pt x="3466338" y="0"/>
                  </a:lnTo>
                  <a:cubicBezTo>
                    <a:pt x="3849243" y="0"/>
                    <a:pt x="4159631" y="312293"/>
                    <a:pt x="4159631" y="697484"/>
                  </a:cubicBezTo>
                  <a:lnTo>
                    <a:pt x="4159631" y="4896866"/>
                  </a:lnTo>
                  <a:cubicBezTo>
                    <a:pt x="4159631" y="5282057"/>
                    <a:pt x="3849243" y="5594350"/>
                    <a:pt x="3466338" y="5594350"/>
                  </a:cubicBezTo>
                  <a:lnTo>
                    <a:pt x="693293" y="5594350"/>
                  </a:lnTo>
                  <a:cubicBezTo>
                    <a:pt x="310388" y="5594350"/>
                    <a:pt x="0" y="5282057"/>
                    <a:pt x="0" y="4896866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4261231" cy="5695950"/>
            </a:xfrm>
            <a:custGeom>
              <a:avLst/>
              <a:gdLst/>
              <a:ahLst/>
              <a:cxnLst/>
              <a:rect r="r" b="b" t="t" l="l"/>
              <a:pathLst>
                <a:path h="5695950" w="4261231">
                  <a:moveTo>
                    <a:pt x="0" y="748284"/>
                  </a:moveTo>
                  <a:cubicBezTo>
                    <a:pt x="0" y="335280"/>
                    <a:pt x="332867" y="0"/>
                    <a:pt x="744093" y="0"/>
                  </a:cubicBezTo>
                  <a:lnTo>
                    <a:pt x="3517138" y="0"/>
                  </a:lnTo>
                  <a:lnTo>
                    <a:pt x="3517138" y="50800"/>
                  </a:lnTo>
                  <a:lnTo>
                    <a:pt x="3517138" y="0"/>
                  </a:lnTo>
                  <a:lnTo>
                    <a:pt x="3517138" y="50800"/>
                  </a:lnTo>
                  <a:lnTo>
                    <a:pt x="3517138" y="0"/>
                  </a:lnTo>
                  <a:cubicBezTo>
                    <a:pt x="3928364" y="0"/>
                    <a:pt x="4261231" y="335280"/>
                    <a:pt x="4261231" y="748284"/>
                  </a:cubicBezTo>
                  <a:lnTo>
                    <a:pt x="4261231" y="4947666"/>
                  </a:lnTo>
                  <a:lnTo>
                    <a:pt x="4210431" y="4947666"/>
                  </a:lnTo>
                  <a:lnTo>
                    <a:pt x="4261231" y="4947666"/>
                  </a:lnTo>
                  <a:cubicBezTo>
                    <a:pt x="4261231" y="5360670"/>
                    <a:pt x="3928364" y="5695950"/>
                    <a:pt x="3517138" y="5695950"/>
                  </a:cubicBezTo>
                  <a:lnTo>
                    <a:pt x="3517138" y="5645150"/>
                  </a:lnTo>
                  <a:lnTo>
                    <a:pt x="3517138" y="5695950"/>
                  </a:lnTo>
                  <a:lnTo>
                    <a:pt x="744093" y="5695950"/>
                  </a:lnTo>
                  <a:lnTo>
                    <a:pt x="744093" y="5645150"/>
                  </a:lnTo>
                  <a:lnTo>
                    <a:pt x="744093" y="5695950"/>
                  </a:lnTo>
                  <a:cubicBezTo>
                    <a:pt x="332867" y="5695950"/>
                    <a:pt x="0" y="5360670"/>
                    <a:pt x="0" y="4947666"/>
                  </a:cubicBezTo>
                  <a:lnTo>
                    <a:pt x="0" y="748284"/>
                  </a:lnTo>
                  <a:lnTo>
                    <a:pt x="50800" y="748284"/>
                  </a:lnTo>
                  <a:lnTo>
                    <a:pt x="0" y="748284"/>
                  </a:lnTo>
                  <a:moveTo>
                    <a:pt x="101600" y="748284"/>
                  </a:moveTo>
                  <a:lnTo>
                    <a:pt x="101600" y="4947666"/>
                  </a:lnTo>
                  <a:lnTo>
                    <a:pt x="50800" y="4947666"/>
                  </a:lnTo>
                  <a:lnTo>
                    <a:pt x="101600" y="4947666"/>
                  </a:lnTo>
                  <a:cubicBezTo>
                    <a:pt x="101600" y="5305171"/>
                    <a:pt x="389509" y="5594350"/>
                    <a:pt x="744093" y="5594350"/>
                  </a:cubicBezTo>
                  <a:lnTo>
                    <a:pt x="3517138" y="5594350"/>
                  </a:lnTo>
                  <a:cubicBezTo>
                    <a:pt x="3871722" y="5594350"/>
                    <a:pt x="4159631" y="5305044"/>
                    <a:pt x="4159631" y="4947666"/>
                  </a:cubicBezTo>
                  <a:lnTo>
                    <a:pt x="4159631" y="748284"/>
                  </a:lnTo>
                  <a:lnTo>
                    <a:pt x="4210431" y="748284"/>
                  </a:lnTo>
                  <a:lnTo>
                    <a:pt x="4159631" y="748284"/>
                  </a:lnTo>
                  <a:cubicBezTo>
                    <a:pt x="4159631" y="390906"/>
                    <a:pt x="3871595" y="101600"/>
                    <a:pt x="3517138" y="101600"/>
                  </a:cubicBezTo>
                  <a:lnTo>
                    <a:pt x="744093" y="101600"/>
                  </a:lnTo>
                  <a:lnTo>
                    <a:pt x="744093" y="50800"/>
                  </a:lnTo>
                  <a:lnTo>
                    <a:pt x="744093" y="101600"/>
                  </a:lnTo>
                  <a:cubicBezTo>
                    <a:pt x="389509" y="101600"/>
                    <a:pt x="101600" y="390906"/>
                    <a:pt x="101600" y="748284"/>
                  </a:cubicBezTo>
                  <a:close/>
                </a:path>
              </a:pathLst>
            </a:custGeom>
            <a:solidFill>
              <a:srgbClr val="179CA1"/>
            </a:solidFill>
          </p:spPr>
        </p:sp>
      </p:grpSp>
      <p:sp>
        <p:nvSpPr>
          <p:cNvPr name="Freeform 24" id="24"/>
          <p:cNvSpPr/>
          <p:nvPr/>
        </p:nvSpPr>
        <p:spPr>
          <a:xfrm flipH="false" flipV="false" rot="5400000">
            <a:off x="12787955" y="6423456"/>
            <a:ext cx="2062976" cy="1429199"/>
          </a:xfrm>
          <a:custGeom>
            <a:avLst/>
            <a:gdLst/>
            <a:ahLst/>
            <a:cxnLst/>
            <a:rect r="r" b="b" t="t" l="l"/>
            <a:pathLst>
              <a:path h="1429199" w="2062976">
                <a:moveTo>
                  <a:pt x="0" y="0"/>
                </a:moveTo>
                <a:lnTo>
                  <a:pt x="2062976" y="0"/>
                </a:lnTo>
                <a:lnTo>
                  <a:pt x="2062976" y="1429199"/>
                </a:lnTo>
                <a:lnTo>
                  <a:pt x="0" y="142919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-8119"/>
            </a:stretch>
          </a:blipFill>
        </p:spPr>
      </p:sp>
      <p:grpSp>
        <p:nvGrpSpPr>
          <p:cNvPr name="Group 25" id="25"/>
          <p:cNvGrpSpPr/>
          <p:nvPr/>
        </p:nvGrpSpPr>
        <p:grpSpPr>
          <a:xfrm rot="0">
            <a:off x="14118913" y="5439225"/>
            <a:ext cx="978900" cy="939900"/>
            <a:chOff x="0" y="0"/>
            <a:chExt cx="1305200" cy="12532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1305306" cy="1253236"/>
            </a:xfrm>
            <a:custGeom>
              <a:avLst/>
              <a:gdLst/>
              <a:ahLst/>
              <a:cxnLst/>
              <a:rect r="r" b="b" t="t" l="l"/>
              <a:pathLst>
                <a:path h="1253236" w="1305306">
                  <a:moveTo>
                    <a:pt x="0" y="626618"/>
                  </a:moveTo>
                  <a:cubicBezTo>
                    <a:pt x="0" y="280543"/>
                    <a:pt x="292227" y="0"/>
                    <a:pt x="652653" y="0"/>
                  </a:cubicBezTo>
                  <a:cubicBezTo>
                    <a:pt x="1013079" y="0"/>
                    <a:pt x="1305306" y="280543"/>
                    <a:pt x="1305306" y="626618"/>
                  </a:cubicBezTo>
                  <a:cubicBezTo>
                    <a:pt x="1305306" y="972693"/>
                    <a:pt x="1013079" y="1253236"/>
                    <a:pt x="652653" y="1253236"/>
                  </a:cubicBezTo>
                  <a:cubicBezTo>
                    <a:pt x="292227" y="1253236"/>
                    <a:pt x="0" y="972693"/>
                    <a:pt x="0" y="626618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27" id="27"/>
          <p:cNvSpPr/>
          <p:nvPr/>
        </p:nvSpPr>
        <p:spPr>
          <a:xfrm flipH="false" flipV="false" rot="0">
            <a:off x="14072838" y="5398200"/>
            <a:ext cx="1048900" cy="1020800"/>
          </a:xfrm>
          <a:custGeom>
            <a:avLst/>
            <a:gdLst/>
            <a:ahLst/>
            <a:cxnLst/>
            <a:rect r="r" b="b" t="t" l="l"/>
            <a:pathLst>
              <a:path h="1020800" w="1048900">
                <a:moveTo>
                  <a:pt x="0" y="0"/>
                </a:moveTo>
                <a:lnTo>
                  <a:pt x="1048900" y="0"/>
                </a:lnTo>
                <a:lnTo>
                  <a:pt x="1048900" y="1020800"/>
                </a:lnTo>
                <a:lnTo>
                  <a:pt x="0" y="1020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-5066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5400000">
            <a:off x="13989300" y="6127852"/>
            <a:ext cx="2354531" cy="2187458"/>
          </a:xfrm>
          <a:custGeom>
            <a:avLst/>
            <a:gdLst/>
            <a:ahLst/>
            <a:cxnLst/>
            <a:rect r="r" b="b" t="t" l="l"/>
            <a:pathLst>
              <a:path h="2187458" w="2354531">
                <a:moveTo>
                  <a:pt x="0" y="0"/>
                </a:moveTo>
                <a:lnTo>
                  <a:pt x="2354531" y="0"/>
                </a:lnTo>
                <a:lnTo>
                  <a:pt x="2354531" y="2187458"/>
                </a:lnTo>
                <a:lnTo>
                  <a:pt x="0" y="2187458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-8118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13373671" y="8038836"/>
            <a:ext cx="2447242" cy="1824386"/>
          </a:xfrm>
          <a:custGeom>
            <a:avLst/>
            <a:gdLst/>
            <a:ahLst/>
            <a:cxnLst/>
            <a:rect r="r" b="b" t="t" l="l"/>
            <a:pathLst>
              <a:path h="1824386" w="2447242">
                <a:moveTo>
                  <a:pt x="0" y="0"/>
                </a:moveTo>
                <a:lnTo>
                  <a:pt x="2447242" y="0"/>
                </a:lnTo>
                <a:lnTo>
                  <a:pt x="2447242" y="1824386"/>
                </a:lnTo>
                <a:lnTo>
                  <a:pt x="0" y="1824386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-8119"/>
            </a:stretch>
          </a:blipFill>
        </p:spPr>
      </p:sp>
      <p:grpSp>
        <p:nvGrpSpPr>
          <p:cNvPr name="Group 30" id="30"/>
          <p:cNvGrpSpPr/>
          <p:nvPr/>
        </p:nvGrpSpPr>
        <p:grpSpPr>
          <a:xfrm rot="0">
            <a:off x="12835825" y="1004175"/>
            <a:ext cx="3195900" cy="4128000"/>
            <a:chOff x="0" y="0"/>
            <a:chExt cx="4261200" cy="550400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50800" y="50800"/>
              <a:ext cx="4159631" cy="5402453"/>
            </a:xfrm>
            <a:custGeom>
              <a:avLst/>
              <a:gdLst/>
              <a:ahLst/>
              <a:cxnLst/>
              <a:rect r="r" b="b" t="t" l="l"/>
              <a:pathLst>
                <a:path h="5402453" w="4159631">
                  <a:moveTo>
                    <a:pt x="0" y="697103"/>
                  </a:moveTo>
                  <a:cubicBezTo>
                    <a:pt x="0" y="312166"/>
                    <a:pt x="310388" y="0"/>
                    <a:pt x="693293" y="0"/>
                  </a:cubicBezTo>
                  <a:lnTo>
                    <a:pt x="3466338" y="0"/>
                  </a:lnTo>
                  <a:cubicBezTo>
                    <a:pt x="3849243" y="0"/>
                    <a:pt x="4159631" y="312166"/>
                    <a:pt x="4159631" y="697103"/>
                  </a:cubicBezTo>
                  <a:lnTo>
                    <a:pt x="4159631" y="4705350"/>
                  </a:lnTo>
                  <a:cubicBezTo>
                    <a:pt x="4159631" y="5090287"/>
                    <a:pt x="3849243" y="5402453"/>
                    <a:pt x="3466338" y="5402453"/>
                  </a:cubicBezTo>
                  <a:lnTo>
                    <a:pt x="693293" y="5402453"/>
                  </a:lnTo>
                  <a:cubicBezTo>
                    <a:pt x="310388" y="5402453"/>
                    <a:pt x="0" y="5090287"/>
                    <a:pt x="0" y="470535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4261231" cy="5504053"/>
            </a:xfrm>
            <a:custGeom>
              <a:avLst/>
              <a:gdLst/>
              <a:ahLst/>
              <a:cxnLst/>
              <a:rect r="r" b="b" t="t" l="l"/>
              <a:pathLst>
                <a:path h="5504053" w="4261231">
                  <a:moveTo>
                    <a:pt x="0" y="747903"/>
                  </a:moveTo>
                  <a:cubicBezTo>
                    <a:pt x="0" y="335153"/>
                    <a:pt x="332867" y="0"/>
                    <a:pt x="744093" y="0"/>
                  </a:cubicBezTo>
                  <a:lnTo>
                    <a:pt x="3517138" y="0"/>
                  </a:lnTo>
                  <a:lnTo>
                    <a:pt x="3517138" y="50800"/>
                  </a:lnTo>
                  <a:lnTo>
                    <a:pt x="3517138" y="0"/>
                  </a:lnTo>
                  <a:lnTo>
                    <a:pt x="3517138" y="50800"/>
                  </a:lnTo>
                  <a:lnTo>
                    <a:pt x="3517138" y="0"/>
                  </a:lnTo>
                  <a:cubicBezTo>
                    <a:pt x="3928364" y="0"/>
                    <a:pt x="4261231" y="335153"/>
                    <a:pt x="4261231" y="747903"/>
                  </a:cubicBezTo>
                  <a:lnTo>
                    <a:pt x="4261231" y="4756150"/>
                  </a:lnTo>
                  <a:lnTo>
                    <a:pt x="4210431" y="4756150"/>
                  </a:lnTo>
                  <a:lnTo>
                    <a:pt x="4261231" y="4756150"/>
                  </a:lnTo>
                  <a:cubicBezTo>
                    <a:pt x="4261231" y="5168900"/>
                    <a:pt x="3928364" y="5504053"/>
                    <a:pt x="3517138" y="5504053"/>
                  </a:cubicBezTo>
                  <a:lnTo>
                    <a:pt x="3517138" y="5453253"/>
                  </a:lnTo>
                  <a:lnTo>
                    <a:pt x="3517138" y="5504053"/>
                  </a:lnTo>
                  <a:lnTo>
                    <a:pt x="744093" y="5504053"/>
                  </a:lnTo>
                  <a:lnTo>
                    <a:pt x="744093" y="5453253"/>
                  </a:lnTo>
                  <a:lnTo>
                    <a:pt x="744093" y="5504053"/>
                  </a:lnTo>
                  <a:cubicBezTo>
                    <a:pt x="332867" y="5504053"/>
                    <a:pt x="0" y="5168900"/>
                    <a:pt x="0" y="4756150"/>
                  </a:cubicBezTo>
                  <a:lnTo>
                    <a:pt x="0" y="747903"/>
                  </a:lnTo>
                  <a:lnTo>
                    <a:pt x="50800" y="747903"/>
                  </a:lnTo>
                  <a:lnTo>
                    <a:pt x="0" y="747903"/>
                  </a:lnTo>
                  <a:moveTo>
                    <a:pt x="101600" y="747903"/>
                  </a:moveTo>
                  <a:lnTo>
                    <a:pt x="101600" y="4756150"/>
                  </a:lnTo>
                  <a:lnTo>
                    <a:pt x="50800" y="4756150"/>
                  </a:lnTo>
                  <a:lnTo>
                    <a:pt x="101600" y="4756150"/>
                  </a:lnTo>
                  <a:cubicBezTo>
                    <a:pt x="101600" y="5113401"/>
                    <a:pt x="389509" y="5402453"/>
                    <a:pt x="744093" y="5402453"/>
                  </a:cubicBezTo>
                  <a:lnTo>
                    <a:pt x="3517138" y="5402453"/>
                  </a:lnTo>
                  <a:cubicBezTo>
                    <a:pt x="3871722" y="5402453"/>
                    <a:pt x="4159631" y="5113401"/>
                    <a:pt x="4159631" y="4756150"/>
                  </a:cubicBezTo>
                  <a:lnTo>
                    <a:pt x="4159631" y="747903"/>
                  </a:lnTo>
                  <a:lnTo>
                    <a:pt x="4210431" y="747903"/>
                  </a:lnTo>
                  <a:lnTo>
                    <a:pt x="4159631" y="747903"/>
                  </a:lnTo>
                  <a:cubicBezTo>
                    <a:pt x="4159631" y="390652"/>
                    <a:pt x="3871722" y="101600"/>
                    <a:pt x="3517138" y="101600"/>
                  </a:cubicBezTo>
                  <a:lnTo>
                    <a:pt x="744093" y="101600"/>
                  </a:lnTo>
                  <a:lnTo>
                    <a:pt x="744093" y="50800"/>
                  </a:lnTo>
                  <a:lnTo>
                    <a:pt x="744093" y="101600"/>
                  </a:lnTo>
                  <a:cubicBezTo>
                    <a:pt x="389509" y="101600"/>
                    <a:pt x="101600" y="390652"/>
                    <a:pt x="101600" y="747903"/>
                  </a:cubicBezTo>
                  <a:close/>
                </a:path>
              </a:pathLst>
            </a:custGeom>
            <a:solidFill>
              <a:srgbClr val="009DE0"/>
            </a:solidFill>
          </p:spPr>
        </p:sp>
      </p:grpSp>
      <p:sp>
        <p:nvSpPr>
          <p:cNvPr name="Freeform 33" id="33"/>
          <p:cNvSpPr/>
          <p:nvPr/>
        </p:nvSpPr>
        <p:spPr>
          <a:xfrm flipH="false" flipV="false" rot="0">
            <a:off x="13381893" y="1412531"/>
            <a:ext cx="2103748" cy="1945766"/>
          </a:xfrm>
          <a:custGeom>
            <a:avLst/>
            <a:gdLst/>
            <a:ahLst/>
            <a:cxnLst/>
            <a:rect r="r" b="b" t="t" l="l"/>
            <a:pathLst>
              <a:path h="1945766" w="2103748">
                <a:moveTo>
                  <a:pt x="0" y="0"/>
                </a:moveTo>
                <a:lnTo>
                  <a:pt x="2103748" y="0"/>
                </a:lnTo>
                <a:lnTo>
                  <a:pt x="2103748" y="1945766"/>
                </a:lnTo>
                <a:lnTo>
                  <a:pt x="0" y="1945766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-8119"/>
            </a:stretch>
          </a:blipFill>
        </p:spPr>
      </p:sp>
      <p:sp>
        <p:nvSpPr>
          <p:cNvPr name="Freeform 34" id="34"/>
          <p:cNvSpPr/>
          <p:nvPr/>
        </p:nvSpPr>
        <p:spPr>
          <a:xfrm flipH="false" flipV="false" rot="0">
            <a:off x="13256508" y="169553"/>
            <a:ext cx="2354542" cy="796160"/>
          </a:xfrm>
          <a:custGeom>
            <a:avLst/>
            <a:gdLst/>
            <a:ahLst/>
            <a:cxnLst/>
            <a:rect r="r" b="b" t="t" l="l"/>
            <a:pathLst>
              <a:path h="796160" w="2354542">
                <a:moveTo>
                  <a:pt x="0" y="0"/>
                </a:moveTo>
                <a:lnTo>
                  <a:pt x="2354542" y="0"/>
                </a:lnTo>
                <a:lnTo>
                  <a:pt x="2354542" y="796160"/>
                </a:lnTo>
                <a:lnTo>
                  <a:pt x="0" y="796160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-8119"/>
            </a:stretch>
          </a:blipFill>
        </p:spPr>
      </p:sp>
      <p:sp>
        <p:nvSpPr>
          <p:cNvPr name="Freeform 35" id="35"/>
          <p:cNvSpPr/>
          <p:nvPr/>
        </p:nvSpPr>
        <p:spPr>
          <a:xfrm flipH="false" flipV="false" rot="0">
            <a:off x="13112974" y="2452475"/>
            <a:ext cx="2641600" cy="2641600"/>
          </a:xfrm>
          <a:custGeom>
            <a:avLst/>
            <a:gdLst/>
            <a:ahLst/>
            <a:cxnLst/>
            <a:rect r="r" b="b" t="t" l="l"/>
            <a:pathLst>
              <a:path h="2641600" w="2641600">
                <a:moveTo>
                  <a:pt x="0" y="0"/>
                </a:moveTo>
                <a:lnTo>
                  <a:pt x="2641600" y="0"/>
                </a:lnTo>
                <a:lnTo>
                  <a:pt x="2641600" y="2641600"/>
                </a:lnTo>
                <a:lnTo>
                  <a:pt x="0" y="2641600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sp>
        <p:nvSpPr>
          <p:cNvPr name="AutoShape 36" id="36"/>
          <p:cNvSpPr/>
          <p:nvPr/>
        </p:nvSpPr>
        <p:spPr>
          <a:xfrm>
            <a:off x="8974877" y="5439225"/>
            <a:ext cx="0" cy="2477050"/>
          </a:xfrm>
          <a:prstGeom prst="line">
            <a:avLst/>
          </a:prstGeom>
          <a:ln cap="rnd" w="571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7" id="37"/>
          <p:cNvSpPr/>
          <p:nvPr/>
        </p:nvSpPr>
        <p:spPr>
          <a:xfrm flipH="false" flipV="false" rot="0">
            <a:off x="7555652" y="4812300"/>
            <a:ext cx="2857500" cy="1600200"/>
          </a:xfrm>
          <a:custGeom>
            <a:avLst/>
            <a:gdLst/>
            <a:ahLst/>
            <a:cxnLst/>
            <a:rect r="r" b="b" t="t" l="l"/>
            <a:pathLst>
              <a:path h="1600200" w="2857500">
                <a:moveTo>
                  <a:pt x="0" y="0"/>
                </a:moveTo>
                <a:lnTo>
                  <a:pt x="2857500" y="0"/>
                </a:lnTo>
                <a:lnTo>
                  <a:pt x="2857500" y="1600200"/>
                </a:lnTo>
                <a:lnTo>
                  <a:pt x="0" y="1600200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sp>
        <p:nvSpPr>
          <p:cNvPr name="AutoShape 38" id="38"/>
          <p:cNvSpPr/>
          <p:nvPr/>
        </p:nvSpPr>
        <p:spPr>
          <a:xfrm flipH="true">
            <a:off x="8946302" y="3034450"/>
            <a:ext cx="0" cy="1730459"/>
          </a:xfrm>
          <a:prstGeom prst="line">
            <a:avLst/>
          </a:prstGeom>
          <a:ln cap="rnd" w="571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9" id="39"/>
          <p:cNvSpPr/>
          <p:nvPr/>
        </p:nvSpPr>
        <p:spPr>
          <a:xfrm>
            <a:off x="8988988" y="3030075"/>
            <a:ext cx="0" cy="1734834"/>
          </a:xfrm>
          <a:prstGeom prst="line">
            <a:avLst/>
          </a:prstGeom>
          <a:ln cap="rnd" w="57150">
            <a:solidFill>
              <a:srgbClr val="1487E1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D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670800" y="-127000"/>
            <a:ext cx="10617200" cy="10629900"/>
          </a:xfrm>
          <a:custGeom>
            <a:avLst/>
            <a:gdLst/>
            <a:ahLst/>
            <a:cxnLst/>
            <a:rect r="r" b="b" t="t" l="l"/>
            <a:pathLst>
              <a:path h="10629900" w="10617200">
                <a:moveTo>
                  <a:pt x="0" y="0"/>
                </a:moveTo>
                <a:lnTo>
                  <a:pt x="10617200" y="0"/>
                </a:lnTo>
                <a:lnTo>
                  <a:pt x="10617200" y="10629900"/>
                </a:lnTo>
                <a:lnTo>
                  <a:pt x="0" y="106299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29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563100" y="7315200"/>
            <a:ext cx="6997700" cy="12700"/>
          </a:xfrm>
          <a:custGeom>
            <a:avLst/>
            <a:gdLst/>
            <a:ahLst/>
            <a:cxnLst/>
            <a:rect r="r" b="b" t="t" l="l"/>
            <a:pathLst>
              <a:path h="12700" w="6997700">
                <a:moveTo>
                  <a:pt x="0" y="0"/>
                </a:moveTo>
                <a:lnTo>
                  <a:pt x="6997700" y="0"/>
                </a:lnTo>
                <a:lnTo>
                  <a:pt x="6997700" y="12700"/>
                </a:lnTo>
                <a:lnTo>
                  <a:pt x="0" y="127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-49728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537700" y="6629400"/>
            <a:ext cx="1371600" cy="419100"/>
          </a:xfrm>
          <a:custGeom>
            <a:avLst/>
            <a:gdLst/>
            <a:ahLst/>
            <a:cxnLst/>
            <a:rect r="r" b="b" t="t" l="l"/>
            <a:pathLst>
              <a:path h="419100" w="1371600">
                <a:moveTo>
                  <a:pt x="0" y="0"/>
                </a:moveTo>
                <a:lnTo>
                  <a:pt x="1371600" y="0"/>
                </a:lnTo>
                <a:lnTo>
                  <a:pt x="1371600" y="419100"/>
                </a:lnTo>
                <a:lnTo>
                  <a:pt x="0" y="4191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-2272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532100" y="673100"/>
            <a:ext cx="228600" cy="190500"/>
          </a:xfrm>
          <a:custGeom>
            <a:avLst/>
            <a:gdLst/>
            <a:ahLst/>
            <a:cxnLst/>
            <a:rect r="r" b="b" t="t" l="l"/>
            <a:pathLst>
              <a:path h="190500" w="228600">
                <a:moveTo>
                  <a:pt x="0" y="0"/>
                </a:moveTo>
                <a:lnTo>
                  <a:pt x="228600" y="0"/>
                </a:lnTo>
                <a:lnTo>
                  <a:pt x="228600" y="190500"/>
                </a:lnTo>
                <a:lnTo>
                  <a:pt x="0" y="1905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-4166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5824200" y="628273"/>
            <a:ext cx="1536600" cy="2389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73"/>
              </a:lnSpc>
            </a:pPr>
            <a:r>
              <a:rPr lang="en-US" sz="1399">
                <a:solidFill>
                  <a:srgbClr val="505050"/>
                </a:solidFill>
                <a:latin typeface="Arial"/>
                <a:ea typeface="Arial"/>
                <a:cs typeface="Arial"/>
                <a:sym typeface="Arial"/>
              </a:rPr>
              <a:t>대한상공화의소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575800" y="2082800"/>
            <a:ext cx="3441600" cy="3162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242"/>
              </a:lnSpc>
            </a:pPr>
            <a:r>
              <a:rPr lang="en-US" sz="16100">
                <a:solidFill>
                  <a:srgbClr val="505050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575800" y="5194300"/>
            <a:ext cx="6591300" cy="800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56"/>
              </a:lnSpc>
            </a:pPr>
            <a:r>
              <a:rPr lang="en-US" b="true" sz="4900" spc="45">
                <a:solidFill>
                  <a:srgbClr val="505050"/>
                </a:solidFill>
                <a:latin typeface="TT Rounds Condensed Bold"/>
                <a:ea typeface="TT Rounds Condensed Bold"/>
                <a:cs typeface="TT Rounds Condensed Bold"/>
                <a:sym typeface="TT Rounds Condensed Bold"/>
              </a:rPr>
              <a:t>시연 영상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163300" y="6607175"/>
            <a:ext cx="4953000" cy="428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68"/>
              </a:lnSpc>
            </a:pPr>
            <a:r>
              <a:rPr lang="en-US" sz="2400" spc="22">
                <a:solidFill>
                  <a:srgbClr val="2C2C2C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시연 영상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677400" y="6654800"/>
            <a:ext cx="1104900" cy="342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31"/>
              </a:lnSpc>
            </a:pPr>
            <a:r>
              <a:rPr lang="en-US" sz="1700">
                <a:solidFill>
                  <a:srgbClr val="F8F8F8"/>
                </a:solidFill>
                <a:latin typeface="Arial"/>
                <a:ea typeface="Arial"/>
                <a:cs typeface="Arial"/>
                <a:sym typeface="Arial"/>
              </a:rPr>
              <a:t>POINT.01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-10800000">
            <a:off x="914400" y="4356100"/>
            <a:ext cx="3276600" cy="3276600"/>
          </a:xfrm>
          <a:custGeom>
            <a:avLst/>
            <a:gdLst/>
            <a:ahLst/>
            <a:cxnLst/>
            <a:rect r="r" b="b" t="t" l="l"/>
            <a:pathLst>
              <a:path h="3276600" w="3276600">
                <a:moveTo>
                  <a:pt x="0" y="0"/>
                </a:moveTo>
                <a:lnTo>
                  <a:pt x="3276600" y="0"/>
                </a:lnTo>
                <a:lnTo>
                  <a:pt x="3276600" y="3276600"/>
                </a:lnTo>
                <a:lnTo>
                  <a:pt x="0" y="32766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8880000">
            <a:off x="3581400" y="7505700"/>
            <a:ext cx="3429000" cy="3429000"/>
          </a:xfrm>
          <a:custGeom>
            <a:avLst/>
            <a:gdLst/>
            <a:ahLst/>
            <a:cxnLst/>
            <a:rect r="r" b="b" t="t" l="l"/>
            <a:pathLst>
              <a:path h="3429000" w="3429000">
                <a:moveTo>
                  <a:pt x="0" y="0"/>
                </a:moveTo>
                <a:lnTo>
                  <a:pt x="3429000" y="0"/>
                </a:lnTo>
                <a:lnTo>
                  <a:pt x="3429000" y="3429000"/>
                </a:lnTo>
                <a:lnTo>
                  <a:pt x="0" y="34290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736600" y="7632700"/>
            <a:ext cx="1168400" cy="1168400"/>
          </a:xfrm>
          <a:custGeom>
            <a:avLst/>
            <a:gdLst/>
            <a:ahLst/>
            <a:cxnLst/>
            <a:rect r="r" b="b" t="t" l="l"/>
            <a:pathLst>
              <a:path h="1168400" w="1168400">
                <a:moveTo>
                  <a:pt x="0" y="0"/>
                </a:moveTo>
                <a:lnTo>
                  <a:pt x="1168400" y="0"/>
                </a:lnTo>
                <a:lnTo>
                  <a:pt x="1168400" y="1168400"/>
                </a:lnTo>
                <a:lnTo>
                  <a:pt x="0" y="116840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-1860000">
            <a:off x="3467100" y="2603500"/>
            <a:ext cx="3848100" cy="1625600"/>
          </a:xfrm>
          <a:custGeom>
            <a:avLst/>
            <a:gdLst/>
            <a:ahLst/>
            <a:cxnLst/>
            <a:rect r="r" b="b" t="t" l="l"/>
            <a:pathLst>
              <a:path h="1625600" w="3848100">
                <a:moveTo>
                  <a:pt x="0" y="0"/>
                </a:moveTo>
                <a:lnTo>
                  <a:pt x="3848100" y="0"/>
                </a:lnTo>
                <a:lnTo>
                  <a:pt x="3848100" y="1625600"/>
                </a:lnTo>
                <a:lnTo>
                  <a:pt x="0" y="162560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-781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841500" y="431800"/>
            <a:ext cx="2159000" cy="2159000"/>
          </a:xfrm>
          <a:custGeom>
            <a:avLst/>
            <a:gdLst/>
            <a:ahLst/>
            <a:cxnLst/>
            <a:rect r="r" b="b" t="t" l="l"/>
            <a:pathLst>
              <a:path h="2159000" w="2159000">
                <a:moveTo>
                  <a:pt x="0" y="0"/>
                </a:moveTo>
                <a:lnTo>
                  <a:pt x="2159000" y="0"/>
                </a:lnTo>
                <a:lnTo>
                  <a:pt x="2159000" y="2159000"/>
                </a:lnTo>
                <a:lnTo>
                  <a:pt x="0" y="215900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9677400" y="8547100"/>
            <a:ext cx="1104900" cy="342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31"/>
              </a:lnSpc>
            </a:pPr>
            <a:r>
              <a:rPr lang="en-US" sz="1700">
                <a:solidFill>
                  <a:srgbClr val="F8F8F8"/>
                </a:solidFill>
                <a:latin typeface="Arial"/>
                <a:ea typeface="Arial"/>
                <a:cs typeface="Arial"/>
                <a:sym typeface="Arial"/>
              </a:rPr>
              <a:t>POINT.03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0">
            <a:off x="9563100" y="8299450"/>
            <a:ext cx="6997700" cy="12700"/>
          </a:xfrm>
          <a:custGeom>
            <a:avLst/>
            <a:gdLst/>
            <a:ahLst/>
            <a:cxnLst/>
            <a:rect r="r" b="b" t="t" l="l"/>
            <a:pathLst>
              <a:path h="12700" w="6997700">
                <a:moveTo>
                  <a:pt x="0" y="0"/>
                </a:moveTo>
                <a:lnTo>
                  <a:pt x="6997700" y="0"/>
                </a:lnTo>
                <a:lnTo>
                  <a:pt x="6997700" y="12700"/>
                </a:lnTo>
                <a:lnTo>
                  <a:pt x="0" y="127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-49728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9537700" y="7613650"/>
            <a:ext cx="1371600" cy="419100"/>
          </a:xfrm>
          <a:custGeom>
            <a:avLst/>
            <a:gdLst/>
            <a:ahLst/>
            <a:cxnLst/>
            <a:rect r="r" b="b" t="t" l="l"/>
            <a:pathLst>
              <a:path h="419100" w="1371600">
                <a:moveTo>
                  <a:pt x="0" y="0"/>
                </a:moveTo>
                <a:lnTo>
                  <a:pt x="1371600" y="0"/>
                </a:lnTo>
                <a:lnTo>
                  <a:pt x="1371600" y="419100"/>
                </a:lnTo>
                <a:lnTo>
                  <a:pt x="0" y="4191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-2272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11163300" y="7591425"/>
            <a:ext cx="4953000" cy="428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68"/>
              </a:lnSpc>
            </a:pPr>
            <a:r>
              <a:rPr lang="en-US" sz="2400" spc="22">
                <a:solidFill>
                  <a:srgbClr val="2C2C2C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동작 소개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677400" y="7639050"/>
            <a:ext cx="1104900" cy="342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31"/>
              </a:lnSpc>
            </a:pPr>
            <a:r>
              <a:rPr lang="en-US" sz="1700">
                <a:solidFill>
                  <a:srgbClr val="F8F8F8"/>
                </a:solidFill>
                <a:latin typeface="Arial"/>
                <a:ea typeface="Arial"/>
                <a:cs typeface="Arial"/>
                <a:sym typeface="Arial"/>
              </a:rPr>
              <a:t>POINT.02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735300" y="1295400"/>
            <a:ext cx="3009900" cy="3009900"/>
          </a:xfrm>
          <a:custGeom>
            <a:avLst/>
            <a:gdLst/>
            <a:ahLst/>
            <a:cxnLst/>
            <a:rect r="r" b="b" t="t" l="l"/>
            <a:pathLst>
              <a:path h="3009900" w="3009900">
                <a:moveTo>
                  <a:pt x="0" y="0"/>
                </a:moveTo>
                <a:lnTo>
                  <a:pt x="3009900" y="0"/>
                </a:lnTo>
                <a:lnTo>
                  <a:pt x="3009900" y="3009900"/>
                </a:lnTo>
                <a:lnTo>
                  <a:pt x="0" y="30099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27100" y="-444500"/>
            <a:ext cx="1003300" cy="2641600"/>
          </a:xfrm>
          <a:custGeom>
            <a:avLst/>
            <a:gdLst/>
            <a:ahLst/>
            <a:cxnLst/>
            <a:rect r="r" b="b" t="t" l="l"/>
            <a:pathLst>
              <a:path h="2641600" w="1003300">
                <a:moveTo>
                  <a:pt x="0" y="0"/>
                </a:moveTo>
                <a:lnTo>
                  <a:pt x="1003300" y="0"/>
                </a:lnTo>
                <a:lnTo>
                  <a:pt x="1003300" y="2641600"/>
                </a:lnTo>
                <a:lnTo>
                  <a:pt x="0" y="2641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391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876300" y="1266825"/>
            <a:ext cx="1092300" cy="688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63"/>
              </a:lnSpc>
            </a:pPr>
            <a:r>
              <a:rPr lang="en-US" sz="3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-10800000">
            <a:off x="-406400" y="8166100"/>
            <a:ext cx="2946400" cy="2946400"/>
          </a:xfrm>
          <a:custGeom>
            <a:avLst/>
            <a:gdLst/>
            <a:ahLst/>
            <a:cxnLst/>
            <a:rect r="r" b="b" t="t" l="l"/>
            <a:pathLst>
              <a:path h="2946400" w="2946400">
                <a:moveTo>
                  <a:pt x="0" y="0"/>
                </a:moveTo>
                <a:lnTo>
                  <a:pt x="2946400" y="0"/>
                </a:lnTo>
                <a:lnTo>
                  <a:pt x="2946400" y="2946400"/>
                </a:lnTo>
                <a:lnTo>
                  <a:pt x="0" y="29464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AutoShape 6" id="6"/>
          <p:cNvSpPr/>
          <p:nvPr/>
        </p:nvSpPr>
        <p:spPr>
          <a:xfrm rot="8974786">
            <a:off x="10038356" y="3024468"/>
            <a:ext cx="3807337" cy="0"/>
          </a:xfrm>
          <a:prstGeom prst="line">
            <a:avLst/>
          </a:prstGeom>
          <a:ln cap="rnd" w="571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 rot="1825633">
            <a:off x="10089405" y="7921350"/>
            <a:ext cx="3752639" cy="0"/>
          </a:xfrm>
          <a:prstGeom prst="line">
            <a:avLst/>
          </a:prstGeom>
          <a:ln cap="rnd" w="57150">
            <a:solidFill>
              <a:srgbClr val="1487E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 rot="24107">
            <a:off x="5404029" y="5231538"/>
            <a:ext cx="10866267" cy="0"/>
          </a:xfrm>
          <a:prstGeom prst="line">
            <a:avLst/>
          </a:prstGeom>
          <a:ln cap="rnd" w="571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9" id="9"/>
          <p:cNvGrpSpPr/>
          <p:nvPr/>
        </p:nvGrpSpPr>
        <p:grpSpPr>
          <a:xfrm rot="0">
            <a:off x="2284463" y="3412400"/>
            <a:ext cx="3195900" cy="4128000"/>
            <a:chOff x="0" y="0"/>
            <a:chExt cx="4261200" cy="55040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50800" y="50800"/>
              <a:ext cx="4159631" cy="5402453"/>
            </a:xfrm>
            <a:custGeom>
              <a:avLst/>
              <a:gdLst/>
              <a:ahLst/>
              <a:cxnLst/>
              <a:rect r="r" b="b" t="t" l="l"/>
              <a:pathLst>
                <a:path h="5402453" w="4159631">
                  <a:moveTo>
                    <a:pt x="0" y="697103"/>
                  </a:moveTo>
                  <a:cubicBezTo>
                    <a:pt x="0" y="312166"/>
                    <a:pt x="310388" y="0"/>
                    <a:pt x="693293" y="0"/>
                  </a:cubicBezTo>
                  <a:lnTo>
                    <a:pt x="3466338" y="0"/>
                  </a:lnTo>
                  <a:cubicBezTo>
                    <a:pt x="3849243" y="0"/>
                    <a:pt x="4159631" y="312166"/>
                    <a:pt x="4159631" y="697103"/>
                  </a:cubicBezTo>
                  <a:lnTo>
                    <a:pt x="4159631" y="4705350"/>
                  </a:lnTo>
                  <a:cubicBezTo>
                    <a:pt x="4159631" y="5090287"/>
                    <a:pt x="3849243" y="5402453"/>
                    <a:pt x="3466338" y="5402453"/>
                  </a:cubicBezTo>
                  <a:lnTo>
                    <a:pt x="693293" y="5402453"/>
                  </a:lnTo>
                  <a:cubicBezTo>
                    <a:pt x="310388" y="5402453"/>
                    <a:pt x="0" y="5090287"/>
                    <a:pt x="0" y="470535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261231" cy="5504053"/>
            </a:xfrm>
            <a:custGeom>
              <a:avLst/>
              <a:gdLst/>
              <a:ahLst/>
              <a:cxnLst/>
              <a:rect r="r" b="b" t="t" l="l"/>
              <a:pathLst>
                <a:path h="5504053" w="4261231">
                  <a:moveTo>
                    <a:pt x="0" y="747903"/>
                  </a:moveTo>
                  <a:cubicBezTo>
                    <a:pt x="0" y="335153"/>
                    <a:pt x="332867" y="0"/>
                    <a:pt x="744093" y="0"/>
                  </a:cubicBezTo>
                  <a:lnTo>
                    <a:pt x="3517138" y="0"/>
                  </a:lnTo>
                  <a:lnTo>
                    <a:pt x="3517138" y="50800"/>
                  </a:lnTo>
                  <a:lnTo>
                    <a:pt x="3517138" y="0"/>
                  </a:lnTo>
                  <a:lnTo>
                    <a:pt x="3517138" y="50800"/>
                  </a:lnTo>
                  <a:lnTo>
                    <a:pt x="3517138" y="0"/>
                  </a:lnTo>
                  <a:cubicBezTo>
                    <a:pt x="3928364" y="0"/>
                    <a:pt x="4261231" y="335153"/>
                    <a:pt x="4261231" y="747903"/>
                  </a:cubicBezTo>
                  <a:lnTo>
                    <a:pt x="4261231" y="4756150"/>
                  </a:lnTo>
                  <a:lnTo>
                    <a:pt x="4210431" y="4756150"/>
                  </a:lnTo>
                  <a:lnTo>
                    <a:pt x="4261231" y="4756150"/>
                  </a:lnTo>
                  <a:cubicBezTo>
                    <a:pt x="4261231" y="5168900"/>
                    <a:pt x="3928364" y="5504053"/>
                    <a:pt x="3517138" y="5504053"/>
                  </a:cubicBezTo>
                  <a:lnTo>
                    <a:pt x="3517138" y="5453253"/>
                  </a:lnTo>
                  <a:lnTo>
                    <a:pt x="3517138" y="5504053"/>
                  </a:lnTo>
                  <a:lnTo>
                    <a:pt x="744093" y="5504053"/>
                  </a:lnTo>
                  <a:lnTo>
                    <a:pt x="744093" y="5453253"/>
                  </a:lnTo>
                  <a:lnTo>
                    <a:pt x="744093" y="5504053"/>
                  </a:lnTo>
                  <a:cubicBezTo>
                    <a:pt x="332867" y="5504053"/>
                    <a:pt x="0" y="5168900"/>
                    <a:pt x="0" y="4756150"/>
                  </a:cubicBezTo>
                  <a:lnTo>
                    <a:pt x="0" y="747903"/>
                  </a:lnTo>
                  <a:lnTo>
                    <a:pt x="50800" y="747903"/>
                  </a:lnTo>
                  <a:lnTo>
                    <a:pt x="0" y="747903"/>
                  </a:lnTo>
                  <a:moveTo>
                    <a:pt x="101600" y="747903"/>
                  </a:moveTo>
                  <a:lnTo>
                    <a:pt x="101600" y="4756150"/>
                  </a:lnTo>
                  <a:lnTo>
                    <a:pt x="50800" y="4756150"/>
                  </a:lnTo>
                  <a:lnTo>
                    <a:pt x="101600" y="4756150"/>
                  </a:lnTo>
                  <a:cubicBezTo>
                    <a:pt x="101600" y="5113401"/>
                    <a:pt x="389509" y="5402453"/>
                    <a:pt x="744093" y="5402453"/>
                  </a:cubicBezTo>
                  <a:lnTo>
                    <a:pt x="3517138" y="5402453"/>
                  </a:lnTo>
                  <a:cubicBezTo>
                    <a:pt x="3871722" y="5402453"/>
                    <a:pt x="4159631" y="5113401"/>
                    <a:pt x="4159631" y="4756150"/>
                  </a:cubicBezTo>
                  <a:lnTo>
                    <a:pt x="4159631" y="747903"/>
                  </a:lnTo>
                  <a:lnTo>
                    <a:pt x="4210431" y="747903"/>
                  </a:lnTo>
                  <a:lnTo>
                    <a:pt x="4159631" y="747903"/>
                  </a:lnTo>
                  <a:cubicBezTo>
                    <a:pt x="4159631" y="390652"/>
                    <a:pt x="3871722" y="101600"/>
                    <a:pt x="3517138" y="101600"/>
                  </a:cubicBezTo>
                  <a:lnTo>
                    <a:pt x="744093" y="101600"/>
                  </a:lnTo>
                  <a:lnTo>
                    <a:pt x="744093" y="50800"/>
                  </a:lnTo>
                  <a:lnTo>
                    <a:pt x="744093" y="101600"/>
                  </a:lnTo>
                  <a:cubicBezTo>
                    <a:pt x="389509" y="101600"/>
                    <a:pt x="101600" y="390652"/>
                    <a:pt x="101600" y="747903"/>
                  </a:cubicBezTo>
                  <a:close/>
                </a:path>
              </a:pathLst>
            </a:custGeom>
            <a:solidFill>
              <a:srgbClr val="34A853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28575"/>
              <a:ext cx="4261200" cy="55325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679"/>
                </a:lnSpc>
              </a:pPr>
            </a:p>
            <a:p>
              <a:pPr algn="ctr">
                <a:lnSpc>
                  <a:spcPts val="3240"/>
                </a:lnSpc>
              </a:pPr>
              <a:r>
                <a:rPr lang="en-US" b="true" sz="2700" spc="25">
                  <a:solidFill>
                    <a:srgbClr val="000000"/>
                  </a:solidFill>
                  <a:latin typeface="TT Rounds Condensed Bold"/>
                  <a:ea typeface="TT Rounds Condensed Bold"/>
                  <a:cs typeface="TT Rounds Condensed Bold"/>
                  <a:sym typeface="TT Rounds Condensed Bold"/>
                </a:rPr>
                <a:t>User1		User2</a:t>
              </a:r>
            </a:p>
            <a:p>
              <a:pPr algn="ctr">
                <a:lnSpc>
                  <a:spcPts val="1679"/>
                </a:lnSpc>
              </a:pPr>
            </a:p>
            <a:p>
              <a:pPr algn="ctr">
                <a:lnSpc>
                  <a:spcPts val="3240"/>
                </a:lnSpc>
              </a:pPr>
              <a:r>
                <a:rPr lang="en-US" b="true" sz="2700" spc="25">
                  <a:solidFill>
                    <a:srgbClr val="000000"/>
                  </a:solidFill>
                  <a:latin typeface="TT Rounds Condensed Bold"/>
                  <a:ea typeface="TT Rounds Condensed Bold"/>
                  <a:cs typeface="TT Rounds Condensed Bold"/>
                  <a:sym typeface="TT Rounds Condensed Bold"/>
                </a:rPr>
                <a:t>User3		User4</a:t>
              </a: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2377388" y="2852725"/>
            <a:ext cx="3010050" cy="548786"/>
          </a:xfrm>
          <a:custGeom>
            <a:avLst/>
            <a:gdLst/>
            <a:ahLst/>
            <a:cxnLst/>
            <a:rect r="r" b="b" t="t" l="l"/>
            <a:pathLst>
              <a:path h="548786" w="3010050">
                <a:moveTo>
                  <a:pt x="0" y="0"/>
                </a:moveTo>
                <a:lnTo>
                  <a:pt x="3010050" y="0"/>
                </a:lnTo>
                <a:lnTo>
                  <a:pt x="3010050" y="548786"/>
                </a:lnTo>
                <a:lnTo>
                  <a:pt x="0" y="54878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-15536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7553775" y="3368850"/>
            <a:ext cx="3195900" cy="4272000"/>
            <a:chOff x="0" y="0"/>
            <a:chExt cx="4261200" cy="56960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50800" y="50800"/>
              <a:ext cx="4159631" cy="5594350"/>
            </a:xfrm>
            <a:custGeom>
              <a:avLst/>
              <a:gdLst/>
              <a:ahLst/>
              <a:cxnLst/>
              <a:rect r="r" b="b" t="t" l="l"/>
              <a:pathLst>
                <a:path h="5594350" w="4159631">
                  <a:moveTo>
                    <a:pt x="0" y="697484"/>
                  </a:moveTo>
                  <a:cubicBezTo>
                    <a:pt x="0" y="312293"/>
                    <a:pt x="310388" y="0"/>
                    <a:pt x="693293" y="0"/>
                  </a:cubicBezTo>
                  <a:lnTo>
                    <a:pt x="3466338" y="0"/>
                  </a:lnTo>
                  <a:cubicBezTo>
                    <a:pt x="3849243" y="0"/>
                    <a:pt x="4159631" y="312293"/>
                    <a:pt x="4159631" y="697484"/>
                  </a:cubicBezTo>
                  <a:lnTo>
                    <a:pt x="4159631" y="4896866"/>
                  </a:lnTo>
                  <a:cubicBezTo>
                    <a:pt x="4159631" y="5282057"/>
                    <a:pt x="3849243" y="5594350"/>
                    <a:pt x="3466338" y="5594350"/>
                  </a:cubicBezTo>
                  <a:lnTo>
                    <a:pt x="693293" y="5594350"/>
                  </a:lnTo>
                  <a:cubicBezTo>
                    <a:pt x="310388" y="5594350"/>
                    <a:pt x="0" y="5282057"/>
                    <a:pt x="0" y="4896866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4261231" cy="5695950"/>
            </a:xfrm>
            <a:custGeom>
              <a:avLst/>
              <a:gdLst/>
              <a:ahLst/>
              <a:cxnLst/>
              <a:rect r="r" b="b" t="t" l="l"/>
              <a:pathLst>
                <a:path h="5695950" w="4261231">
                  <a:moveTo>
                    <a:pt x="0" y="748284"/>
                  </a:moveTo>
                  <a:cubicBezTo>
                    <a:pt x="0" y="335280"/>
                    <a:pt x="332867" y="0"/>
                    <a:pt x="744093" y="0"/>
                  </a:cubicBezTo>
                  <a:lnTo>
                    <a:pt x="3517138" y="0"/>
                  </a:lnTo>
                  <a:lnTo>
                    <a:pt x="3517138" y="50800"/>
                  </a:lnTo>
                  <a:lnTo>
                    <a:pt x="3517138" y="0"/>
                  </a:lnTo>
                  <a:lnTo>
                    <a:pt x="3517138" y="50800"/>
                  </a:lnTo>
                  <a:lnTo>
                    <a:pt x="3517138" y="0"/>
                  </a:lnTo>
                  <a:cubicBezTo>
                    <a:pt x="3928364" y="0"/>
                    <a:pt x="4261231" y="335280"/>
                    <a:pt x="4261231" y="748284"/>
                  </a:cubicBezTo>
                  <a:lnTo>
                    <a:pt x="4261231" y="4947666"/>
                  </a:lnTo>
                  <a:lnTo>
                    <a:pt x="4210431" y="4947666"/>
                  </a:lnTo>
                  <a:lnTo>
                    <a:pt x="4261231" y="4947666"/>
                  </a:lnTo>
                  <a:cubicBezTo>
                    <a:pt x="4261231" y="5360670"/>
                    <a:pt x="3928364" y="5695950"/>
                    <a:pt x="3517138" y="5695950"/>
                  </a:cubicBezTo>
                  <a:lnTo>
                    <a:pt x="3517138" y="5645150"/>
                  </a:lnTo>
                  <a:lnTo>
                    <a:pt x="3517138" y="5695950"/>
                  </a:lnTo>
                  <a:lnTo>
                    <a:pt x="744093" y="5695950"/>
                  </a:lnTo>
                  <a:lnTo>
                    <a:pt x="744093" y="5645150"/>
                  </a:lnTo>
                  <a:lnTo>
                    <a:pt x="744093" y="5695950"/>
                  </a:lnTo>
                  <a:cubicBezTo>
                    <a:pt x="332867" y="5695950"/>
                    <a:pt x="0" y="5360670"/>
                    <a:pt x="0" y="4947666"/>
                  </a:cubicBezTo>
                  <a:lnTo>
                    <a:pt x="0" y="748284"/>
                  </a:lnTo>
                  <a:lnTo>
                    <a:pt x="50800" y="748284"/>
                  </a:lnTo>
                  <a:lnTo>
                    <a:pt x="0" y="748284"/>
                  </a:lnTo>
                  <a:moveTo>
                    <a:pt x="101600" y="748284"/>
                  </a:moveTo>
                  <a:lnTo>
                    <a:pt x="101600" y="4947666"/>
                  </a:lnTo>
                  <a:lnTo>
                    <a:pt x="50800" y="4947666"/>
                  </a:lnTo>
                  <a:lnTo>
                    <a:pt x="101600" y="4947666"/>
                  </a:lnTo>
                  <a:cubicBezTo>
                    <a:pt x="101600" y="5305171"/>
                    <a:pt x="389509" y="5594350"/>
                    <a:pt x="744093" y="5594350"/>
                  </a:cubicBezTo>
                  <a:lnTo>
                    <a:pt x="3517138" y="5594350"/>
                  </a:lnTo>
                  <a:cubicBezTo>
                    <a:pt x="3871722" y="5594350"/>
                    <a:pt x="4159631" y="5305044"/>
                    <a:pt x="4159631" y="4947666"/>
                  </a:cubicBezTo>
                  <a:lnTo>
                    <a:pt x="4159631" y="748284"/>
                  </a:lnTo>
                  <a:lnTo>
                    <a:pt x="4210431" y="748284"/>
                  </a:lnTo>
                  <a:lnTo>
                    <a:pt x="4159631" y="748284"/>
                  </a:lnTo>
                  <a:cubicBezTo>
                    <a:pt x="4159631" y="390906"/>
                    <a:pt x="3871595" y="101600"/>
                    <a:pt x="3517138" y="101600"/>
                  </a:cubicBezTo>
                  <a:lnTo>
                    <a:pt x="744093" y="101600"/>
                  </a:lnTo>
                  <a:lnTo>
                    <a:pt x="744093" y="50800"/>
                  </a:lnTo>
                  <a:lnTo>
                    <a:pt x="744093" y="101600"/>
                  </a:lnTo>
                  <a:cubicBezTo>
                    <a:pt x="389509" y="101600"/>
                    <a:pt x="101600" y="390906"/>
                    <a:pt x="101600" y="748284"/>
                  </a:cubicBezTo>
                  <a:close/>
                </a:path>
              </a:pathLst>
            </a:custGeom>
            <a:solidFill>
              <a:srgbClr val="179CA1"/>
            </a:solidFill>
          </p:spPr>
        </p:sp>
      </p:grpSp>
      <p:sp>
        <p:nvSpPr>
          <p:cNvPr name="Freeform 17" id="17"/>
          <p:cNvSpPr/>
          <p:nvPr/>
        </p:nvSpPr>
        <p:spPr>
          <a:xfrm flipH="false" flipV="false" rot="5400000">
            <a:off x="7342392" y="4018981"/>
            <a:ext cx="2062976" cy="1429199"/>
          </a:xfrm>
          <a:custGeom>
            <a:avLst/>
            <a:gdLst/>
            <a:ahLst/>
            <a:cxnLst/>
            <a:rect r="r" b="b" t="t" l="l"/>
            <a:pathLst>
              <a:path h="1429199" w="2062976">
                <a:moveTo>
                  <a:pt x="0" y="0"/>
                </a:moveTo>
                <a:lnTo>
                  <a:pt x="2062976" y="0"/>
                </a:lnTo>
                <a:lnTo>
                  <a:pt x="2062976" y="1429199"/>
                </a:lnTo>
                <a:lnTo>
                  <a:pt x="0" y="142919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-8119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8673350" y="3034750"/>
            <a:ext cx="978900" cy="939900"/>
            <a:chOff x="0" y="0"/>
            <a:chExt cx="1305200" cy="12532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305306" cy="1253236"/>
            </a:xfrm>
            <a:custGeom>
              <a:avLst/>
              <a:gdLst/>
              <a:ahLst/>
              <a:cxnLst/>
              <a:rect r="r" b="b" t="t" l="l"/>
              <a:pathLst>
                <a:path h="1253236" w="1305306">
                  <a:moveTo>
                    <a:pt x="0" y="626618"/>
                  </a:moveTo>
                  <a:cubicBezTo>
                    <a:pt x="0" y="280543"/>
                    <a:pt x="292227" y="0"/>
                    <a:pt x="652653" y="0"/>
                  </a:cubicBezTo>
                  <a:cubicBezTo>
                    <a:pt x="1013079" y="0"/>
                    <a:pt x="1305306" y="280543"/>
                    <a:pt x="1305306" y="626618"/>
                  </a:cubicBezTo>
                  <a:cubicBezTo>
                    <a:pt x="1305306" y="972693"/>
                    <a:pt x="1013079" y="1253236"/>
                    <a:pt x="652653" y="1253236"/>
                  </a:cubicBezTo>
                  <a:cubicBezTo>
                    <a:pt x="292227" y="1253236"/>
                    <a:pt x="0" y="972693"/>
                    <a:pt x="0" y="626618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20" id="20"/>
          <p:cNvSpPr/>
          <p:nvPr/>
        </p:nvSpPr>
        <p:spPr>
          <a:xfrm flipH="false" flipV="false" rot="0">
            <a:off x="8627275" y="2993725"/>
            <a:ext cx="1048900" cy="1020800"/>
          </a:xfrm>
          <a:custGeom>
            <a:avLst/>
            <a:gdLst/>
            <a:ahLst/>
            <a:cxnLst/>
            <a:rect r="r" b="b" t="t" l="l"/>
            <a:pathLst>
              <a:path h="1020800" w="1048900">
                <a:moveTo>
                  <a:pt x="0" y="0"/>
                </a:moveTo>
                <a:lnTo>
                  <a:pt x="1048900" y="0"/>
                </a:lnTo>
                <a:lnTo>
                  <a:pt x="1048900" y="1020800"/>
                </a:lnTo>
                <a:lnTo>
                  <a:pt x="0" y="10208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-5066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5400000">
            <a:off x="8543737" y="3723377"/>
            <a:ext cx="2354531" cy="2187458"/>
          </a:xfrm>
          <a:custGeom>
            <a:avLst/>
            <a:gdLst/>
            <a:ahLst/>
            <a:cxnLst/>
            <a:rect r="r" b="b" t="t" l="l"/>
            <a:pathLst>
              <a:path h="2187458" w="2354531">
                <a:moveTo>
                  <a:pt x="0" y="0"/>
                </a:moveTo>
                <a:lnTo>
                  <a:pt x="2354531" y="0"/>
                </a:lnTo>
                <a:lnTo>
                  <a:pt x="2354531" y="2187458"/>
                </a:lnTo>
                <a:lnTo>
                  <a:pt x="0" y="218745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-8118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7928108" y="5634361"/>
            <a:ext cx="2447242" cy="1824386"/>
          </a:xfrm>
          <a:custGeom>
            <a:avLst/>
            <a:gdLst/>
            <a:ahLst/>
            <a:cxnLst/>
            <a:rect r="r" b="b" t="t" l="l"/>
            <a:pathLst>
              <a:path h="1824386" w="2447242">
                <a:moveTo>
                  <a:pt x="0" y="0"/>
                </a:moveTo>
                <a:lnTo>
                  <a:pt x="2447242" y="0"/>
                </a:lnTo>
                <a:lnTo>
                  <a:pt x="2447242" y="1824386"/>
                </a:lnTo>
                <a:lnTo>
                  <a:pt x="0" y="182438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-8119"/>
            </a:stretch>
          </a:blipFill>
        </p:spPr>
      </p:sp>
      <p:grpSp>
        <p:nvGrpSpPr>
          <p:cNvPr name="Group 23" id="23"/>
          <p:cNvGrpSpPr/>
          <p:nvPr/>
        </p:nvGrpSpPr>
        <p:grpSpPr>
          <a:xfrm rot="0">
            <a:off x="13507425" y="7985925"/>
            <a:ext cx="3195900" cy="1752300"/>
            <a:chOff x="0" y="0"/>
            <a:chExt cx="4261200" cy="23364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50800" y="50800"/>
              <a:ext cx="4159631" cy="2234819"/>
            </a:xfrm>
            <a:custGeom>
              <a:avLst/>
              <a:gdLst/>
              <a:ahLst/>
              <a:cxnLst/>
              <a:rect r="r" b="b" t="t" l="l"/>
              <a:pathLst>
                <a:path h="2234819" w="4159631">
                  <a:moveTo>
                    <a:pt x="0" y="372491"/>
                  </a:moveTo>
                  <a:cubicBezTo>
                    <a:pt x="0" y="166751"/>
                    <a:pt x="170180" y="0"/>
                    <a:pt x="380111" y="0"/>
                  </a:cubicBezTo>
                  <a:lnTo>
                    <a:pt x="3779520" y="0"/>
                  </a:lnTo>
                  <a:cubicBezTo>
                    <a:pt x="3989451" y="0"/>
                    <a:pt x="4159631" y="166751"/>
                    <a:pt x="4159631" y="372491"/>
                  </a:cubicBezTo>
                  <a:lnTo>
                    <a:pt x="4159631" y="1862328"/>
                  </a:lnTo>
                  <a:cubicBezTo>
                    <a:pt x="4159631" y="2068068"/>
                    <a:pt x="3989451" y="2234819"/>
                    <a:pt x="3779520" y="2234819"/>
                  </a:cubicBezTo>
                  <a:lnTo>
                    <a:pt x="380111" y="2234819"/>
                  </a:lnTo>
                  <a:cubicBezTo>
                    <a:pt x="170180" y="2234819"/>
                    <a:pt x="0" y="2068068"/>
                    <a:pt x="0" y="1862328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4261231" cy="2336419"/>
            </a:xfrm>
            <a:custGeom>
              <a:avLst/>
              <a:gdLst/>
              <a:ahLst/>
              <a:cxnLst/>
              <a:rect r="r" b="b" t="t" l="l"/>
              <a:pathLst>
                <a:path h="2336419" w="4261231">
                  <a:moveTo>
                    <a:pt x="0" y="423291"/>
                  </a:moveTo>
                  <a:cubicBezTo>
                    <a:pt x="0" y="188595"/>
                    <a:pt x="193929" y="0"/>
                    <a:pt x="430911" y="0"/>
                  </a:cubicBezTo>
                  <a:lnTo>
                    <a:pt x="3830320" y="0"/>
                  </a:lnTo>
                  <a:lnTo>
                    <a:pt x="3830320" y="50800"/>
                  </a:lnTo>
                  <a:lnTo>
                    <a:pt x="3830320" y="0"/>
                  </a:lnTo>
                  <a:cubicBezTo>
                    <a:pt x="4067302" y="0"/>
                    <a:pt x="4261231" y="188595"/>
                    <a:pt x="4261231" y="423291"/>
                  </a:cubicBezTo>
                  <a:lnTo>
                    <a:pt x="4210431" y="423291"/>
                  </a:lnTo>
                  <a:lnTo>
                    <a:pt x="4261231" y="423291"/>
                  </a:lnTo>
                  <a:lnTo>
                    <a:pt x="4261231" y="1913128"/>
                  </a:lnTo>
                  <a:lnTo>
                    <a:pt x="4210431" y="1913128"/>
                  </a:lnTo>
                  <a:lnTo>
                    <a:pt x="4261231" y="1913128"/>
                  </a:lnTo>
                  <a:cubicBezTo>
                    <a:pt x="4261231" y="2147824"/>
                    <a:pt x="4067302" y="2336419"/>
                    <a:pt x="3830320" y="2336419"/>
                  </a:cubicBezTo>
                  <a:lnTo>
                    <a:pt x="3830320" y="2285619"/>
                  </a:lnTo>
                  <a:lnTo>
                    <a:pt x="3830320" y="2336419"/>
                  </a:lnTo>
                  <a:lnTo>
                    <a:pt x="430911" y="2336419"/>
                  </a:lnTo>
                  <a:lnTo>
                    <a:pt x="430911" y="2285619"/>
                  </a:lnTo>
                  <a:lnTo>
                    <a:pt x="430911" y="2336419"/>
                  </a:lnTo>
                  <a:cubicBezTo>
                    <a:pt x="193929" y="2336419"/>
                    <a:pt x="0" y="2147824"/>
                    <a:pt x="0" y="1913128"/>
                  </a:cubicBezTo>
                  <a:lnTo>
                    <a:pt x="0" y="423291"/>
                  </a:lnTo>
                  <a:lnTo>
                    <a:pt x="50800" y="423291"/>
                  </a:lnTo>
                  <a:lnTo>
                    <a:pt x="0" y="423291"/>
                  </a:lnTo>
                  <a:moveTo>
                    <a:pt x="101600" y="423291"/>
                  </a:moveTo>
                  <a:lnTo>
                    <a:pt x="101600" y="1913128"/>
                  </a:lnTo>
                  <a:lnTo>
                    <a:pt x="50800" y="1913128"/>
                  </a:lnTo>
                  <a:lnTo>
                    <a:pt x="101600" y="1913128"/>
                  </a:lnTo>
                  <a:cubicBezTo>
                    <a:pt x="101600" y="2089785"/>
                    <a:pt x="248031" y="2234819"/>
                    <a:pt x="430911" y="2234819"/>
                  </a:cubicBezTo>
                  <a:lnTo>
                    <a:pt x="3830320" y="2234819"/>
                  </a:lnTo>
                  <a:cubicBezTo>
                    <a:pt x="4013200" y="2234819"/>
                    <a:pt x="4159631" y="2089785"/>
                    <a:pt x="4159631" y="1913128"/>
                  </a:cubicBezTo>
                  <a:lnTo>
                    <a:pt x="4159631" y="423291"/>
                  </a:lnTo>
                  <a:cubicBezTo>
                    <a:pt x="4159631" y="246634"/>
                    <a:pt x="4013073" y="101600"/>
                    <a:pt x="3830320" y="101600"/>
                  </a:cubicBezTo>
                  <a:lnTo>
                    <a:pt x="430911" y="101600"/>
                  </a:lnTo>
                  <a:lnTo>
                    <a:pt x="430911" y="50800"/>
                  </a:lnTo>
                  <a:lnTo>
                    <a:pt x="430911" y="101600"/>
                  </a:lnTo>
                  <a:cubicBezTo>
                    <a:pt x="248031" y="101600"/>
                    <a:pt x="101600" y="246634"/>
                    <a:pt x="101600" y="423291"/>
                  </a:cubicBezTo>
                  <a:close/>
                </a:path>
              </a:pathLst>
            </a:custGeom>
            <a:solidFill>
              <a:srgbClr val="009DE0"/>
            </a:solidFill>
          </p:spPr>
        </p:sp>
      </p:grpSp>
      <p:sp>
        <p:nvSpPr>
          <p:cNvPr name="Freeform 26" id="26"/>
          <p:cNvSpPr/>
          <p:nvPr/>
        </p:nvSpPr>
        <p:spPr>
          <a:xfrm flipH="false" flipV="false" rot="0">
            <a:off x="14053506" y="7889193"/>
            <a:ext cx="2103748" cy="1945766"/>
          </a:xfrm>
          <a:custGeom>
            <a:avLst/>
            <a:gdLst/>
            <a:ahLst/>
            <a:cxnLst/>
            <a:rect r="r" b="b" t="t" l="l"/>
            <a:pathLst>
              <a:path h="1945766" w="2103748">
                <a:moveTo>
                  <a:pt x="0" y="0"/>
                </a:moveTo>
                <a:lnTo>
                  <a:pt x="2103748" y="0"/>
                </a:lnTo>
                <a:lnTo>
                  <a:pt x="2103748" y="1945766"/>
                </a:lnTo>
                <a:lnTo>
                  <a:pt x="0" y="194576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-8119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13928095" y="7227853"/>
            <a:ext cx="2354542" cy="796160"/>
          </a:xfrm>
          <a:custGeom>
            <a:avLst/>
            <a:gdLst/>
            <a:ahLst/>
            <a:cxnLst/>
            <a:rect r="r" b="b" t="t" l="l"/>
            <a:pathLst>
              <a:path h="796160" w="2354542">
                <a:moveTo>
                  <a:pt x="0" y="0"/>
                </a:moveTo>
                <a:lnTo>
                  <a:pt x="2354542" y="0"/>
                </a:lnTo>
                <a:lnTo>
                  <a:pt x="2354542" y="796160"/>
                </a:lnTo>
                <a:lnTo>
                  <a:pt x="0" y="79616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-8119"/>
            </a:stretch>
          </a:blipFill>
        </p:spPr>
      </p:sp>
      <p:grpSp>
        <p:nvGrpSpPr>
          <p:cNvPr name="Group 28" id="28"/>
          <p:cNvGrpSpPr/>
          <p:nvPr/>
        </p:nvGrpSpPr>
        <p:grpSpPr>
          <a:xfrm rot="0">
            <a:off x="13507425" y="1233693"/>
            <a:ext cx="3195900" cy="1787100"/>
            <a:chOff x="0" y="0"/>
            <a:chExt cx="4261200" cy="238280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50800" y="50800"/>
              <a:ext cx="4159631" cy="2281174"/>
            </a:xfrm>
            <a:custGeom>
              <a:avLst/>
              <a:gdLst/>
              <a:ahLst/>
              <a:cxnLst/>
              <a:rect r="r" b="b" t="t" l="l"/>
              <a:pathLst>
                <a:path h="2281174" w="4159631">
                  <a:moveTo>
                    <a:pt x="0" y="380238"/>
                  </a:moveTo>
                  <a:cubicBezTo>
                    <a:pt x="0" y="170180"/>
                    <a:pt x="173609" y="0"/>
                    <a:pt x="387731" y="0"/>
                  </a:cubicBezTo>
                  <a:lnTo>
                    <a:pt x="3771900" y="0"/>
                  </a:lnTo>
                  <a:cubicBezTo>
                    <a:pt x="3986022" y="0"/>
                    <a:pt x="4159631" y="170180"/>
                    <a:pt x="4159631" y="380238"/>
                  </a:cubicBezTo>
                  <a:lnTo>
                    <a:pt x="4159631" y="1900936"/>
                  </a:lnTo>
                  <a:cubicBezTo>
                    <a:pt x="4159631" y="2110867"/>
                    <a:pt x="3986022" y="2281174"/>
                    <a:pt x="3771900" y="2281174"/>
                  </a:cubicBezTo>
                  <a:lnTo>
                    <a:pt x="387731" y="2281174"/>
                  </a:lnTo>
                  <a:cubicBezTo>
                    <a:pt x="173609" y="2281174"/>
                    <a:pt x="0" y="2110994"/>
                    <a:pt x="0" y="1900936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4261231" cy="2382774"/>
            </a:xfrm>
            <a:custGeom>
              <a:avLst/>
              <a:gdLst/>
              <a:ahLst/>
              <a:cxnLst/>
              <a:rect r="r" b="b" t="t" l="l"/>
              <a:pathLst>
                <a:path h="2382774" w="4261231">
                  <a:moveTo>
                    <a:pt x="0" y="431038"/>
                  </a:moveTo>
                  <a:cubicBezTo>
                    <a:pt x="0" y="192024"/>
                    <a:pt x="197231" y="0"/>
                    <a:pt x="438531" y="0"/>
                  </a:cubicBezTo>
                  <a:lnTo>
                    <a:pt x="3822700" y="0"/>
                  </a:lnTo>
                  <a:lnTo>
                    <a:pt x="3822700" y="50800"/>
                  </a:lnTo>
                  <a:lnTo>
                    <a:pt x="3822700" y="0"/>
                  </a:lnTo>
                  <a:cubicBezTo>
                    <a:pt x="4064000" y="0"/>
                    <a:pt x="4261231" y="192024"/>
                    <a:pt x="4261231" y="431038"/>
                  </a:cubicBezTo>
                  <a:lnTo>
                    <a:pt x="4210431" y="431038"/>
                  </a:lnTo>
                  <a:lnTo>
                    <a:pt x="4261231" y="431038"/>
                  </a:lnTo>
                  <a:lnTo>
                    <a:pt x="4261231" y="1951736"/>
                  </a:lnTo>
                  <a:lnTo>
                    <a:pt x="4210431" y="1951736"/>
                  </a:lnTo>
                  <a:lnTo>
                    <a:pt x="4261231" y="1951736"/>
                  </a:lnTo>
                  <a:cubicBezTo>
                    <a:pt x="4261231" y="2190750"/>
                    <a:pt x="4064000" y="2382774"/>
                    <a:pt x="3822700" y="2382774"/>
                  </a:cubicBezTo>
                  <a:lnTo>
                    <a:pt x="3822700" y="2331974"/>
                  </a:lnTo>
                  <a:lnTo>
                    <a:pt x="3822700" y="2382774"/>
                  </a:lnTo>
                  <a:lnTo>
                    <a:pt x="438531" y="2382774"/>
                  </a:lnTo>
                  <a:lnTo>
                    <a:pt x="438531" y="2331974"/>
                  </a:lnTo>
                  <a:lnTo>
                    <a:pt x="438531" y="2382774"/>
                  </a:lnTo>
                  <a:cubicBezTo>
                    <a:pt x="197231" y="2382774"/>
                    <a:pt x="0" y="2190750"/>
                    <a:pt x="0" y="1951736"/>
                  </a:cubicBezTo>
                  <a:lnTo>
                    <a:pt x="0" y="431038"/>
                  </a:lnTo>
                  <a:lnTo>
                    <a:pt x="50800" y="431038"/>
                  </a:lnTo>
                  <a:lnTo>
                    <a:pt x="0" y="431038"/>
                  </a:lnTo>
                  <a:moveTo>
                    <a:pt x="101600" y="431038"/>
                  </a:moveTo>
                  <a:lnTo>
                    <a:pt x="101600" y="1951736"/>
                  </a:lnTo>
                  <a:lnTo>
                    <a:pt x="50800" y="1951736"/>
                  </a:lnTo>
                  <a:lnTo>
                    <a:pt x="101600" y="1951736"/>
                  </a:lnTo>
                  <a:cubicBezTo>
                    <a:pt x="101600" y="2132711"/>
                    <a:pt x="251460" y="2281174"/>
                    <a:pt x="438531" y="2281174"/>
                  </a:cubicBezTo>
                  <a:lnTo>
                    <a:pt x="3822700" y="2281174"/>
                  </a:lnTo>
                  <a:cubicBezTo>
                    <a:pt x="4009644" y="2281174"/>
                    <a:pt x="4159631" y="2132711"/>
                    <a:pt x="4159631" y="1951736"/>
                  </a:cubicBezTo>
                  <a:lnTo>
                    <a:pt x="4159631" y="431038"/>
                  </a:lnTo>
                  <a:cubicBezTo>
                    <a:pt x="4159631" y="250063"/>
                    <a:pt x="4009771" y="101600"/>
                    <a:pt x="3822700" y="101600"/>
                  </a:cubicBezTo>
                  <a:lnTo>
                    <a:pt x="438531" y="101600"/>
                  </a:lnTo>
                  <a:lnTo>
                    <a:pt x="438531" y="50800"/>
                  </a:lnTo>
                  <a:lnTo>
                    <a:pt x="438531" y="101600"/>
                  </a:lnTo>
                  <a:cubicBezTo>
                    <a:pt x="251460" y="101600"/>
                    <a:pt x="101600" y="250063"/>
                    <a:pt x="101600" y="431038"/>
                  </a:cubicBezTo>
                  <a:close/>
                </a:path>
              </a:pathLst>
            </a:custGeom>
            <a:solidFill>
              <a:srgbClr val="34A853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9525"/>
              <a:ext cx="4261200" cy="23923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40"/>
                </a:lnSpc>
              </a:pPr>
              <a:r>
                <a:rPr lang="en-US" b="true" sz="2700" spc="25">
                  <a:solidFill>
                    <a:srgbClr val="000000"/>
                  </a:solidFill>
                  <a:latin typeface="TT Rounds Condensed Bold"/>
                  <a:ea typeface="TT Rounds Condensed Bold"/>
                  <a:cs typeface="TT Rounds Condensed Bold"/>
                  <a:sym typeface="TT Rounds Condensed Bold"/>
                </a:rPr>
                <a:t>선택된 USER에게 피드백</a:t>
              </a:r>
            </a:p>
          </p:txBody>
        </p:sp>
      </p:grpSp>
      <p:sp>
        <p:nvSpPr>
          <p:cNvPr name="Freeform 32" id="32"/>
          <p:cNvSpPr/>
          <p:nvPr/>
        </p:nvSpPr>
        <p:spPr>
          <a:xfrm flipH="false" flipV="false" rot="0">
            <a:off x="13600338" y="718525"/>
            <a:ext cx="3010050" cy="548786"/>
          </a:xfrm>
          <a:custGeom>
            <a:avLst/>
            <a:gdLst/>
            <a:ahLst/>
            <a:cxnLst/>
            <a:rect r="r" b="b" t="t" l="l"/>
            <a:pathLst>
              <a:path h="548786" w="3010050">
                <a:moveTo>
                  <a:pt x="0" y="0"/>
                </a:moveTo>
                <a:lnTo>
                  <a:pt x="3010050" y="0"/>
                </a:lnTo>
                <a:lnTo>
                  <a:pt x="3010050" y="548786"/>
                </a:lnTo>
                <a:lnTo>
                  <a:pt x="0" y="54878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-15536" b="0"/>
            </a:stretch>
          </a:blipFill>
        </p:spPr>
      </p:sp>
      <p:grpSp>
        <p:nvGrpSpPr>
          <p:cNvPr name="Group 33" id="33"/>
          <p:cNvGrpSpPr/>
          <p:nvPr/>
        </p:nvGrpSpPr>
        <p:grpSpPr>
          <a:xfrm rot="0">
            <a:off x="13507425" y="4422088"/>
            <a:ext cx="3195900" cy="1752300"/>
            <a:chOff x="0" y="0"/>
            <a:chExt cx="4261200" cy="2336400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50800" y="50800"/>
              <a:ext cx="4159631" cy="2234819"/>
            </a:xfrm>
            <a:custGeom>
              <a:avLst/>
              <a:gdLst/>
              <a:ahLst/>
              <a:cxnLst/>
              <a:rect r="r" b="b" t="t" l="l"/>
              <a:pathLst>
                <a:path h="2234819" w="4159631">
                  <a:moveTo>
                    <a:pt x="0" y="372491"/>
                  </a:moveTo>
                  <a:cubicBezTo>
                    <a:pt x="0" y="166751"/>
                    <a:pt x="170180" y="0"/>
                    <a:pt x="380111" y="0"/>
                  </a:cubicBezTo>
                  <a:lnTo>
                    <a:pt x="3779520" y="0"/>
                  </a:lnTo>
                  <a:cubicBezTo>
                    <a:pt x="3989451" y="0"/>
                    <a:pt x="4159631" y="166751"/>
                    <a:pt x="4159631" y="372491"/>
                  </a:cubicBezTo>
                  <a:lnTo>
                    <a:pt x="4159631" y="1862328"/>
                  </a:lnTo>
                  <a:cubicBezTo>
                    <a:pt x="4159631" y="2068068"/>
                    <a:pt x="3989451" y="2234819"/>
                    <a:pt x="3779520" y="2234819"/>
                  </a:cubicBezTo>
                  <a:lnTo>
                    <a:pt x="380111" y="2234819"/>
                  </a:lnTo>
                  <a:cubicBezTo>
                    <a:pt x="170180" y="2234819"/>
                    <a:pt x="0" y="2068068"/>
                    <a:pt x="0" y="1862328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4261231" cy="2336419"/>
            </a:xfrm>
            <a:custGeom>
              <a:avLst/>
              <a:gdLst/>
              <a:ahLst/>
              <a:cxnLst/>
              <a:rect r="r" b="b" t="t" l="l"/>
              <a:pathLst>
                <a:path h="2336419" w="4261231">
                  <a:moveTo>
                    <a:pt x="0" y="423291"/>
                  </a:moveTo>
                  <a:cubicBezTo>
                    <a:pt x="0" y="188595"/>
                    <a:pt x="193929" y="0"/>
                    <a:pt x="430911" y="0"/>
                  </a:cubicBezTo>
                  <a:lnTo>
                    <a:pt x="3830320" y="0"/>
                  </a:lnTo>
                  <a:lnTo>
                    <a:pt x="3830320" y="50800"/>
                  </a:lnTo>
                  <a:lnTo>
                    <a:pt x="3830320" y="0"/>
                  </a:lnTo>
                  <a:cubicBezTo>
                    <a:pt x="4067302" y="0"/>
                    <a:pt x="4261231" y="188595"/>
                    <a:pt x="4261231" y="423291"/>
                  </a:cubicBezTo>
                  <a:lnTo>
                    <a:pt x="4210431" y="423291"/>
                  </a:lnTo>
                  <a:lnTo>
                    <a:pt x="4261231" y="423291"/>
                  </a:lnTo>
                  <a:lnTo>
                    <a:pt x="4261231" y="1913128"/>
                  </a:lnTo>
                  <a:lnTo>
                    <a:pt x="4210431" y="1913128"/>
                  </a:lnTo>
                  <a:lnTo>
                    <a:pt x="4261231" y="1913128"/>
                  </a:lnTo>
                  <a:cubicBezTo>
                    <a:pt x="4261231" y="2147824"/>
                    <a:pt x="4067302" y="2336419"/>
                    <a:pt x="3830320" y="2336419"/>
                  </a:cubicBezTo>
                  <a:lnTo>
                    <a:pt x="3830320" y="2285619"/>
                  </a:lnTo>
                  <a:lnTo>
                    <a:pt x="3830320" y="2336419"/>
                  </a:lnTo>
                  <a:lnTo>
                    <a:pt x="430911" y="2336419"/>
                  </a:lnTo>
                  <a:lnTo>
                    <a:pt x="430911" y="2285619"/>
                  </a:lnTo>
                  <a:lnTo>
                    <a:pt x="430911" y="2336419"/>
                  </a:lnTo>
                  <a:cubicBezTo>
                    <a:pt x="193929" y="2336419"/>
                    <a:pt x="0" y="2147824"/>
                    <a:pt x="0" y="1913128"/>
                  </a:cubicBezTo>
                  <a:lnTo>
                    <a:pt x="0" y="423291"/>
                  </a:lnTo>
                  <a:lnTo>
                    <a:pt x="50800" y="423291"/>
                  </a:lnTo>
                  <a:lnTo>
                    <a:pt x="0" y="423291"/>
                  </a:lnTo>
                  <a:moveTo>
                    <a:pt x="101600" y="423291"/>
                  </a:moveTo>
                  <a:lnTo>
                    <a:pt x="101600" y="1913128"/>
                  </a:lnTo>
                  <a:lnTo>
                    <a:pt x="50800" y="1913128"/>
                  </a:lnTo>
                  <a:lnTo>
                    <a:pt x="101600" y="1913128"/>
                  </a:lnTo>
                  <a:cubicBezTo>
                    <a:pt x="101600" y="2089785"/>
                    <a:pt x="248031" y="2234819"/>
                    <a:pt x="430911" y="2234819"/>
                  </a:cubicBezTo>
                  <a:lnTo>
                    <a:pt x="3830320" y="2234819"/>
                  </a:lnTo>
                  <a:cubicBezTo>
                    <a:pt x="4013200" y="2234819"/>
                    <a:pt x="4159631" y="2089785"/>
                    <a:pt x="4159631" y="1913128"/>
                  </a:cubicBezTo>
                  <a:lnTo>
                    <a:pt x="4159631" y="423291"/>
                  </a:lnTo>
                  <a:cubicBezTo>
                    <a:pt x="4159631" y="246634"/>
                    <a:pt x="4013073" y="101600"/>
                    <a:pt x="3830320" y="101600"/>
                  </a:cubicBezTo>
                  <a:lnTo>
                    <a:pt x="430911" y="101600"/>
                  </a:lnTo>
                  <a:lnTo>
                    <a:pt x="430911" y="50800"/>
                  </a:lnTo>
                  <a:lnTo>
                    <a:pt x="430911" y="101600"/>
                  </a:lnTo>
                  <a:cubicBezTo>
                    <a:pt x="248031" y="101600"/>
                    <a:pt x="101600" y="246634"/>
                    <a:pt x="101600" y="423291"/>
                  </a:cubicBezTo>
                  <a:close/>
                </a:path>
              </a:pathLst>
            </a:custGeom>
            <a:solidFill>
              <a:srgbClr val="CE8B2C"/>
            </a:solidFill>
          </p:spPr>
        </p:sp>
      </p:grpSp>
      <p:sp>
        <p:nvSpPr>
          <p:cNvPr name="Freeform 36" id="36"/>
          <p:cNvSpPr/>
          <p:nvPr/>
        </p:nvSpPr>
        <p:spPr>
          <a:xfrm flipH="false" flipV="false" rot="0">
            <a:off x="13995825" y="4541913"/>
            <a:ext cx="2219101" cy="1489326"/>
          </a:xfrm>
          <a:custGeom>
            <a:avLst/>
            <a:gdLst/>
            <a:ahLst/>
            <a:cxnLst/>
            <a:rect r="r" b="b" t="t" l="l"/>
            <a:pathLst>
              <a:path h="1489326" w="2219101">
                <a:moveTo>
                  <a:pt x="0" y="0"/>
                </a:moveTo>
                <a:lnTo>
                  <a:pt x="2219101" y="0"/>
                </a:lnTo>
                <a:lnTo>
                  <a:pt x="2219101" y="1489326"/>
                </a:lnTo>
                <a:lnTo>
                  <a:pt x="0" y="1489326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-32779" t="-21088" r="-67561" b="-46357"/>
            </a:stretch>
          </a:blipFill>
        </p:spPr>
      </p:sp>
      <p:sp>
        <p:nvSpPr>
          <p:cNvPr name="AutoShape 37" id="37"/>
          <p:cNvSpPr/>
          <p:nvPr/>
        </p:nvSpPr>
        <p:spPr>
          <a:xfrm rot="5377522">
            <a:off x="13310622" y="5309463"/>
            <a:ext cx="1456756" cy="0"/>
          </a:xfrm>
          <a:prstGeom prst="line">
            <a:avLst/>
          </a:prstGeom>
          <a:ln cap="rnd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8" id="38"/>
          <p:cNvSpPr/>
          <p:nvPr/>
        </p:nvSpPr>
        <p:spPr>
          <a:xfrm rot="15246">
            <a:off x="14034127" y="6032201"/>
            <a:ext cx="2147646" cy="0"/>
          </a:xfrm>
          <a:prstGeom prst="line">
            <a:avLst/>
          </a:prstGeom>
          <a:ln cap="rnd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9" id="39"/>
          <p:cNvSpPr/>
          <p:nvPr/>
        </p:nvSpPr>
        <p:spPr>
          <a:xfrm flipH="false" flipV="false" rot="0">
            <a:off x="13611808" y="3222749"/>
            <a:ext cx="2987150" cy="1381414"/>
          </a:xfrm>
          <a:custGeom>
            <a:avLst/>
            <a:gdLst/>
            <a:ahLst/>
            <a:cxnLst/>
            <a:rect r="r" b="b" t="t" l="l"/>
            <a:pathLst>
              <a:path h="1381414" w="2987150">
                <a:moveTo>
                  <a:pt x="0" y="0"/>
                </a:moveTo>
                <a:lnTo>
                  <a:pt x="2987150" y="0"/>
                </a:lnTo>
                <a:lnTo>
                  <a:pt x="2987150" y="1381414"/>
                </a:lnTo>
                <a:lnTo>
                  <a:pt x="0" y="1381414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-8119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876300" y="1266825"/>
            <a:ext cx="1092200" cy="688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63"/>
              </a:lnSpc>
            </a:pPr>
            <a:r>
              <a:rPr lang="en-US" sz="3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</a:p>
        </p:txBody>
      </p:sp>
      <p:pic>
        <p:nvPicPr>
          <p:cNvPr name="Picture 3" id="3">
            <a:hlinkClick action="ppaction://media"/>
          </p:cNvPr>
          <p:cNvPicPr>
            <a:picLocks noChangeAspect="true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0" y="0"/>
            <a:ext cx="18288000" cy="102870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27100" y="-622400"/>
            <a:ext cx="2578100" cy="2578100"/>
          </a:xfrm>
          <a:custGeom>
            <a:avLst/>
            <a:gdLst/>
            <a:ahLst/>
            <a:cxnLst/>
            <a:rect r="r" b="b" t="t" l="l"/>
            <a:pathLst>
              <a:path h="2578100" w="2578100">
                <a:moveTo>
                  <a:pt x="0" y="0"/>
                </a:moveTo>
                <a:lnTo>
                  <a:pt x="2578100" y="0"/>
                </a:lnTo>
                <a:lnTo>
                  <a:pt x="2578100" y="2578100"/>
                </a:lnTo>
                <a:lnTo>
                  <a:pt x="0" y="25781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flipV="true">
            <a:off x="11041990" y="5143325"/>
            <a:ext cx="2550000" cy="0"/>
          </a:xfrm>
          <a:prstGeom prst="line">
            <a:avLst/>
          </a:prstGeom>
          <a:ln cap="rnd" w="571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5735300" y="1295400"/>
            <a:ext cx="3009900" cy="3009900"/>
          </a:xfrm>
          <a:custGeom>
            <a:avLst/>
            <a:gdLst/>
            <a:ahLst/>
            <a:cxnLst/>
            <a:rect r="r" b="b" t="t" l="l"/>
            <a:pathLst>
              <a:path h="3009900" w="3009900">
                <a:moveTo>
                  <a:pt x="0" y="0"/>
                </a:moveTo>
                <a:lnTo>
                  <a:pt x="3009900" y="0"/>
                </a:lnTo>
                <a:lnTo>
                  <a:pt x="3009900" y="3009900"/>
                </a:lnTo>
                <a:lnTo>
                  <a:pt x="0" y="30099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27100" y="-444500"/>
            <a:ext cx="1003300" cy="2641600"/>
          </a:xfrm>
          <a:custGeom>
            <a:avLst/>
            <a:gdLst/>
            <a:ahLst/>
            <a:cxnLst/>
            <a:rect r="r" b="b" t="t" l="l"/>
            <a:pathLst>
              <a:path h="2641600" w="1003300">
                <a:moveTo>
                  <a:pt x="0" y="0"/>
                </a:moveTo>
                <a:lnTo>
                  <a:pt x="1003300" y="0"/>
                </a:lnTo>
                <a:lnTo>
                  <a:pt x="1003300" y="2641600"/>
                </a:lnTo>
                <a:lnTo>
                  <a:pt x="0" y="2641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-391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876300" y="1266825"/>
            <a:ext cx="1092300" cy="688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63"/>
              </a:lnSpc>
            </a:pPr>
            <a:r>
              <a:rPr lang="en-US" sz="3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-10800000">
            <a:off x="-406400" y="8166100"/>
            <a:ext cx="2946400" cy="2946400"/>
          </a:xfrm>
          <a:custGeom>
            <a:avLst/>
            <a:gdLst/>
            <a:ahLst/>
            <a:cxnLst/>
            <a:rect r="r" b="b" t="t" l="l"/>
            <a:pathLst>
              <a:path h="2946400" w="2946400">
                <a:moveTo>
                  <a:pt x="0" y="0"/>
                </a:moveTo>
                <a:lnTo>
                  <a:pt x="2946400" y="0"/>
                </a:lnTo>
                <a:lnTo>
                  <a:pt x="2946400" y="2946400"/>
                </a:lnTo>
                <a:lnTo>
                  <a:pt x="0" y="29464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AutoShape 8" id="8"/>
          <p:cNvSpPr/>
          <p:nvPr/>
        </p:nvSpPr>
        <p:spPr>
          <a:xfrm flipH="true">
            <a:off x="5282890" y="5143325"/>
            <a:ext cx="2939880" cy="0"/>
          </a:xfrm>
          <a:prstGeom prst="line">
            <a:avLst/>
          </a:prstGeom>
          <a:ln cap="rnd" w="57150">
            <a:solidFill>
              <a:srgbClr val="1487E1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9" id="9"/>
          <p:cNvGrpSpPr/>
          <p:nvPr/>
        </p:nvGrpSpPr>
        <p:grpSpPr>
          <a:xfrm rot="0">
            <a:off x="12878100" y="2682875"/>
            <a:ext cx="4581300" cy="6097500"/>
            <a:chOff x="0" y="0"/>
            <a:chExt cx="6108400" cy="81300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50800" y="50800"/>
              <a:ext cx="6006846" cy="8028432"/>
            </a:xfrm>
            <a:custGeom>
              <a:avLst/>
              <a:gdLst/>
              <a:ahLst/>
              <a:cxnLst/>
              <a:rect r="r" b="b" t="t" l="l"/>
              <a:pathLst>
                <a:path h="8028432" w="6006846">
                  <a:moveTo>
                    <a:pt x="0" y="1005332"/>
                  </a:moveTo>
                  <a:cubicBezTo>
                    <a:pt x="0" y="450088"/>
                    <a:pt x="448183" y="0"/>
                    <a:pt x="1001141" y="0"/>
                  </a:cubicBezTo>
                  <a:lnTo>
                    <a:pt x="5005705" y="0"/>
                  </a:lnTo>
                  <a:cubicBezTo>
                    <a:pt x="5558663" y="0"/>
                    <a:pt x="6006846" y="450088"/>
                    <a:pt x="6006846" y="1005332"/>
                  </a:cubicBezTo>
                  <a:lnTo>
                    <a:pt x="6006846" y="7022973"/>
                  </a:lnTo>
                  <a:cubicBezTo>
                    <a:pt x="6006846" y="7578217"/>
                    <a:pt x="5558663" y="8028305"/>
                    <a:pt x="5005705" y="8028305"/>
                  </a:cubicBezTo>
                  <a:lnTo>
                    <a:pt x="1001141" y="8028305"/>
                  </a:lnTo>
                  <a:cubicBezTo>
                    <a:pt x="448183" y="8028432"/>
                    <a:pt x="0" y="7578344"/>
                    <a:pt x="0" y="7022973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108446" cy="8130032"/>
            </a:xfrm>
            <a:custGeom>
              <a:avLst/>
              <a:gdLst/>
              <a:ahLst/>
              <a:cxnLst/>
              <a:rect r="r" b="b" t="t" l="l"/>
              <a:pathLst>
                <a:path h="8130032" w="6108446">
                  <a:moveTo>
                    <a:pt x="0" y="1056132"/>
                  </a:moveTo>
                  <a:cubicBezTo>
                    <a:pt x="0" y="473075"/>
                    <a:pt x="470789" y="0"/>
                    <a:pt x="1051941" y="0"/>
                  </a:cubicBezTo>
                  <a:lnTo>
                    <a:pt x="5056505" y="0"/>
                  </a:lnTo>
                  <a:lnTo>
                    <a:pt x="5056505" y="50800"/>
                  </a:lnTo>
                  <a:lnTo>
                    <a:pt x="5056505" y="0"/>
                  </a:lnTo>
                  <a:cubicBezTo>
                    <a:pt x="5637657" y="0"/>
                    <a:pt x="6108446" y="473075"/>
                    <a:pt x="6108446" y="1056132"/>
                  </a:cubicBezTo>
                  <a:lnTo>
                    <a:pt x="6057646" y="1056132"/>
                  </a:lnTo>
                  <a:lnTo>
                    <a:pt x="6108446" y="1056132"/>
                  </a:lnTo>
                  <a:lnTo>
                    <a:pt x="6108446" y="7073773"/>
                  </a:lnTo>
                  <a:lnTo>
                    <a:pt x="6057646" y="7073773"/>
                  </a:lnTo>
                  <a:lnTo>
                    <a:pt x="6108446" y="7073773"/>
                  </a:lnTo>
                  <a:cubicBezTo>
                    <a:pt x="6108446" y="7656830"/>
                    <a:pt x="5637657" y="8129905"/>
                    <a:pt x="5056505" y="8129905"/>
                  </a:cubicBezTo>
                  <a:lnTo>
                    <a:pt x="5056505" y="8079105"/>
                  </a:lnTo>
                  <a:lnTo>
                    <a:pt x="5056505" y="8129905"/>
                  </a:lnTo>
                  <a:lnTo>
                    <a:pt x="1051941" y="8129905"/>
                  </a:lnTo>
                  <a:lnTo>
                    <a:pt x="1051941" y="8079105"/>
                  </a:lnTo>
                  <a:lnTo>
                    <a:pt x="1051941" y="8129905"/>
                  </a:lnTo>
                  <a:cubicBezTo>
                    <a:pt x="470789" y="8130032"/>
                    <a:pt x="0" y="7656957"/>
                    <a:pt x="0" y="7073773"/>
                  </a:cubicBezTo>
                  <a:lnTo>
                    <a:pt x="0" y="1056132"/>
                  </a:lnTo>
                  <a:lnTo>
                    <a:pt x="50800" y="1056132"/>
                  </a:lnTo>
                  <a:lnTo>
                    <a:pt x="0" y="1056132"/>
                  </a:lnTo>
                  <a:moveTo>
                    <a:pt x="101600" y="1056132"/>
                  </a:moveTo>
                  <a:lnTo>
                    <a:pt x="101600" y="7073773"/>
                  </a:lnTo>
                  <a:lnTo>
                    <a:pt x="50800" y="7073773"/>
                  </a:lnTo>
                  <a:lnTo>
                    <a:pt x="101600" y="7073773"/>
                  </a:lnTo>
                  <a:cubicBezTo>
                    <a:pt x="101600" y="7601204"/>
                    <a:pt x="527304" y="8028305"/>
                    <a:pt x="1051941" y="8028305"/>
                  </a:cubicBezTo>
                  <a:lnTo>
                    <a:pt x="5056505" y="8028305"/>
                  </a:lnTo>
                  <a:cubicBezTo>
                    <a:pt x="5581142" y="8028305"/>
                    <a:pt x="6006846" y="7601077"/>
                    <a:pt x="6006846" y="7073773"/>
                  </a:cubicBezTo>
                  <a:lnTo>
                    <a:pt x="6006846" y="1056132"/>
                  </a:lnTo>
                  <a:cubicBezTo>
                    <a:pt x="6006846" y="528828"/>
                    <a:pt x="5581142" y="101600"/>
                    <a:pt x="5056505" y="101600"/>
                  </a:cubicBezTo>
                  <a:lnTo>
                    <a:pt x="1051941" y="101600"/>
                  </a:lnTo>
                  <a:lnTo>
                    <a:pt x="1051941" y="50800"/>
                  </a:lnTo>
                  <a:lnTo>
                    <a:pt x="1051941" y="101600"/>
                  </a:lnTo>
                  <a:cubicBezTo>
                    <a:pt x="527304" y="101600"/>
                    <a:pt x="101600" y="528828"/>
                    <a:pt x="101600" y="1056132"/>
                  </a:cubicBezTo>
                  <a:close/>
                </a:path>
              </a:pathLst>
            </a:custGeom>
            <a:solidFill>
              <a:srgbClr val="179CA1"/>
            </a:solidFill>
          </p:spPr>
        </p:sp>
      </p:grpSp>
      <p:sp>
        <p:nvSpPr>
          <p:cNvPr name="Freeform 12" id="12"/>
          <p:cNvSpPr/>
          <p:nvPr/>
        </p:nvSpPr>
        <p:spPr>
          <a:xfrm flipH="false" flipV="false" rot="5400000">
            <a:off x="12755848" y="3279010"/>
            <a:ext cx="2720825" cy="1884950"/>
          </a:xfrm>
          <a:custGeom>
            <a:avLst/>
            <a:gdLst/>
            <a:ahLst/>
            <a:cxnLst/>
            <a:rect r="r" b="b" t="t" l="l"/>
            <a:pathLst>
              <a:path h="1884950" w="2720825">
                <a:moveTo>
                  <a:pt x="0" y="0"/>
                </a:moveTo>
                <a:lnTo>
                  <a:pt x="2720825" y="0"/>
                </a:lnTo>
                <a:lnTo>
                  <a:pt x="2720825" y="1884950"/>
                </a:lnTo>
                <a:lnTo>
                  <a:pt x="0" y="188495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-8119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14427744" y="1774869"/>
            <a:ext cx="1459344" cy="1473388"/>
            <a:chOff x="0" y="0"/>
            <a:chExt cx="1945792" cy="1964517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945894" cy="1964436"/>
            </a:xfrm>
            <a:custGeom>
              <a:avLst/>
              <a:gdLst/>
              <a:ahLst/>
              <a:cxnLst/>
              <a:rect r="r" b="b" t="t" l="l"/>
              <a:pathLst>
                <a:path h="1964436" w="1945894">
                  <a:moveTo>
                    <a:pt x="0" y="982218"/>
                  </a:moveTo>
                  <a:cubicBezTo>
                    <a:pt x="0" y="439801"/>
                    <a:pt x="435610" y="0"/>
                    <a:pt x="972947" y="0"/>
                  </a:cubicBezTo>
                  <a:cubicBezTo>
                    <a:pt x="1510284" y="0"/>
                    <a:pt x="1945894" y="439801"/>
                    <a:pt x="1945894" y="982218"/>
                  </a:cubicBezTo>
                  <a:cubicBezTo>
                    <a:pt x="1945894" y="1524635"/>
                    <a:pt x="1510284" y="1964436"/>
                    <a:pt x="972947" y="1964436"/>
                  </a:cubicBezTo>
                  <a:cubicBezTo>
                    <a:pt x="435610" y="1964436"/>
                    <a:pt x="0" y="1524762"/>
                    <a:pt x="0" y="982218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15" id="15"/>
          <p:cNvSpPr/>
          <p:nvPr/>
        </p:nvSpPr>
        <p:spPr>
          <a:xfrm flipH="false" flipV="false" rot="0">
            <a:off x="14359055" y="1710558"/>
            <a:ext cx="1563700" cy="1600207"/>
          </a:xfrm>
          <a:custGeom>
            <a:avLst/>
            <a:gdLst/>
            <a:ahLst/>
            <a:cxnLst/>
            <a:rect r="r" b="b" t="t" l="l"/>
            <a:pathLst>
              <a:path h="1600207" w="1563700">
                <a:moveTo>
                  <a:pt x="0" y="0"/>
                </a:moveTo>
                <a:lnTo>
                  <a:pt x="1563700" y="0"/>
                </a:lnTo>
                <a:lnTo>
                  <a:pt x="1563700" y="1600207"/>
                </a:lnTo>
                <a:lnTo>
                  <a:pt x="0" y="160020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-8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3945133" y="6200986"/>
            <a:ext cx="2447242" cy="1824386"/>
          </a:xfrm>
          <a:custGeom>
            <a:avLst/>
            <a:gdLst/>
            <a:ahLst/>
            <a:cxnLst/>
            <a:rect r="r" b="b" t="t" l="l"/>
            <a:pathLst>
              <a:path h="1824386" w="2447242">
                <a:moveTo>
                  <a:pt x="0" y="0"/>
                </a:moveTo>
                <a:lnTo>
                  <a:pt x="2447242" y="0"/>
                </a:lnTo>
                <a:lnTo>
                  <a:pt x="2447242" y="1824386"/>
                </a:lnTo>
                <a:lnTo>
                  <a:pt x="0" y="182438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-8119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5400000">
            <a:off x="14850687" y="2843913"/>
            <a:ext cx="3124150" cy="2902475"/>
          </a:xfrm>
          <a:custGeom>
            <a:avLst/>
            <a:gdLst/>
            <a:ahLst/>
            <a:cxnLst/>
            <a:rect r="r" b="b" t="t" l="l"/>
            <a:pathLst>
              <a:path h="2902475" w="3124150">
                <a:moveTo>
                  <a:pt x="0" y="0"/>
                </a:moveTo>
                <a:lnTo>
                  <a:pt x="3124150" y="0"/>
                </a:lnTo>
                <a:lnTo>
                  <a:pt x="3124150" y="2902475"/>
                </a:lnTo>
                <a:lnTo>
                  <a:pt x="0" y="290247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-8117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1509500" y="2682860"/>
            <a:ext cx="4581300" cy="6097500"/>
            <a:chOff x="0" y="0"/>
            <a:chExt cx="6108400" cy="81300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50800" y="50800"/>
              <a:ext cx="6006846" cy="8028432"/>
            </a:xfrm>
            <a:custGeom>
              <a:avLst/>
              <a:gdLst/>
              <a:ahLst/>
              <a:cxnLst/>
              <a:rect r="r" b="b" t="t" l="l"/>
              <a:pathLst>
                <a:path h="8028432" w="6006846">
                  <a:moveTo>
                    <a:pt x="0" y="1005332"/>
                  </a:moveTo>
                  <a:cubicBezTo>
                    <a:pt x="0" y="450088"/>
                    <a:pt x="448183" y="0"/>
                    <a:pt x="1001141" y="0"/>
                  </a:cubicBezTo>
                  <a:lnTo>
                    <a:pt x="5005705" y="0"/>
                  </a:lnTo>
                  <a:cubicBezTo>
                    <a:pt x="5558663" y="0"/>
                    <a:pt x="6006846" y="450088"/>
                    <a:pt x="6006846" y="1005332"/>
                  </a:cubicBezTo>
                  <a:lnTo>
                    <a:pt x="6006846" y="7022973"/>
                  </a:lnTo>
                  <a:cubicBezTo>
                    <a:pt x="6006846" y="7578217"/>
                    <a:pt x="5558663" y="8028305"/>
                    <a:pt x="5005705" y="8028305"/>
                  </a:cubicBezTo>
                  <a:lnTo>
                    <a:pt x="1001141" y="8028305"/>
                  </a:lnTo>
                  <a:cubicBezTo>
                    <a:pt x="448183" y="8028432"/>
                    <a:pt x="0" y="7578344"/>
                    <a:pt x="0" y="7022973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6108446" cy="8130032"/>
            </a:xfrm>
            <a:custGeom>
              <a:avLst/>
              <a:gdLst/>
              <a:ahLst/>
              <a:cxnLst/>
              <a:rect r="r" b="b" t="t" l="l"/>
              <a:pathLst>
                <a:path h="8130032" w="6108446">
                  <a:moveTo>
                    <a:pt x="0" y="1056132"/>
                  </a:moveTo>
                  <a:cubicBezTo>
                    <a:pt x="0" y="473075"/>
                    <a:pt x="470789" y="0"/>
                    <a:pt x="1051941" y="0"/>
                  </a:cubicBezTo>
                  <a:lnTo>
                    <a:pt x="5056505" y="0"/>
                  </a:lnTo>
                  <a:lnTo>
                    <a:pt x="5056505" y="50800"/>
                  </a:lnTo>
                  <a:lnTo>
                    <a:pt x="5056505" y="0"/>
                  </a:lnTo>
                  <a:cubicBezTo>
                    <a:pt x="5637657" y="0"/>
                    <a:pt x="6108446" y="473075"/>
                    <a:pt x="6108446" y="1056132"/>
                  </a:cubicBezTo>
                  <a:lnTo>
                    <a:pt x="6057646" y="1056132"/>
                  </a:lnTo>
                  <a:lnTo>
                    <a:pt x="6108446" y="1056132"/>
                  </a:lnTo>
                  <a:lnTo>
                    <a:pt x="6108446" y="7073773"/>
                  </a:lnTo>
                  <a:lnTo>
                    <a:pt x="6057646" y="7073773"/>
                  </a:lnTo>
                  <a:lnTo>
                    <a:pt x="6108446" y="7073773"/>
                  </a:lnTo>
                  <a:cubicBezTo>
                    <a:pt x="6108446" y="7656830"/>
                    <a:pt x="5637657" y="8129905"/>
                    <a:pt x="5056505" y="8129905"/>
                  </a:cubicBezTo>
                  <a:lnTo>
                    <a:pt x="5056505" y="8079105"/>
                  </a:lnTo>
                  <a:lnTo>
                    <a:pt x="5056505" y="8129905"/>
                  </a:lnTo>
                  <a:lnTo>
                    <a:pt x="1051941" y="8129905"/>
                  </a:lnTo>
                  <a:lnTo>
                    <a:pt x="1051941" y="8079105"/>
                  </a:lnTo>
                  <a:lnTo>
                    <a:pt x="1051941" y="8129905"/>
                  </a:lnTo>
                  <a:cubicBezTo>
                    <a:pt x="470789" y="8130032"/>
                    <a:pt x="0" y="7656957"/>
                    <a:pt x="0" y="7073773"/>
                  </a:cubicBezTo>
                  <a:lnTo>
                    <a:pt x="0" y="1056132"/>
                  </a:lnTo>
                  <a:lnTo>
                    <a:pt x="50800" y="1056132"/>
                  </a:lnTo>
                  <a:lnTo>
                    <a:pt x="0" y="1056132"/>
                  </a:lnTo>
                  <a:moveTo>
                    <a:pt x="101600" y="1056132"/>
                  </a:moveTo>
                  <a:lnTo>
                    <a:pt x="101600" y="7073773"/>
                  </a:lnTo>
                  <a:lnTo>
                    <a:pt x="50800" y="7073773"/>
                  </a:lnTo>
                  <a:lnTo>
                    <a:pt x="101600" y="7073773"/>
                  </a:lnTo>
                  <a:cubicBezTo>
                    <a:pt x="101600" y="7601204"/>
                    <a:pt x="527304" y="8028305"/>
                    <a:pt x="1051941" y="8028305"/>
                  </a:cubicBezTo>
                  <a:lnTo>
                    <a:pt x="5056505" y="8028305"/>
                  </a:lnTo>
                  <a:cubicBezTo>
                    <a:pt x="5581142" y="8028305"/>
                    <a:pt x="6006846" y="7601077"/>
                    <a:pt x="6006846" y="7073773"/>
                  </a:cubicBezTo>
                  <a:lnTo>
                    <a:pt x="6006846" y="1056132"/>
                  </a:lnTo>
                  <a:cubicBezTo>
                    <a:pt x="6006846" y="528828"/>
                    <a:pt x="5581142" y="101600"/>
                    <a:pt x="5056505" y="101600"/>
                  </a:cubicBezTo>
                  <a:lnTo>
                    <a:pt x="1051941" y="101600"/>
                  </a:lnTo>
                  <a:lnTo>
                    <a:pt x="1051941" y="50800"/>
                  </a:lnTo>
                  <a:lnTo>
                    <a:pt x="1051941" y="101600"/>
                  </a:lnTo>
                  <a:cubicBezTo>
                    <a:pt x="527304" y="101600"/>
                    <a:pt x="101600" y="528828"/>
                    <a:pt x="101600" y="1056132"/>
                  </a:cubicBezTo>
                  <a:close/>
                </a:path>
              </a:pathLst>
            </a:custGeom>
            <a:solidFill>
              <a:srgbClr val="009DE0"/>
            </a:solidFill>
          </p:spPr>
        </p:sp>
      </p:grpSp>
      <p:sp>
        <p:nvSpPr>
          <p:cNvPr name="Freeform 21" id="21"/>
          <p:cNvSpPr/>
          <p:nvPr/>
        </p:nvSpPr>
        <p:spPr>
          <a:xfrm flipH="false" flipV="false" rot="0">
            <a:off x="1969501" y="2601976"/>
            <a:ext cx="3661275" cy="3386338"/>
          </a:xfrm>
          <a:custGeom>
            <a:avLst/>
            <a:gdLst/>
            <a:ahLst/>
            <a:cxnLst/>
            <a:rect r="r" b="b" t="t" l="l"/>
            <a:pathLst>
              <a:path h="3386338" w="3661275">
                <a:moveTo>
                  <a:pt x="0" y="0"/>
                </a:moveTo>
                <a:lnTo>
                  <a:pt x="3661275" y="0"/>
                </a:lnTo>
                <a:lnTo>
                  <a:pt x="3661275" y="3386338"/>
                </a:lnTo>
                <a:lnTo>
                  <a:pt x="0" y="3386338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-8119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2085240" y="1544746"/>
            <a:ext cx="3429825" cy="1159772"/>
          </a:xfrm>
          <a:custGeom>
            <a:avLst/>
            <a:gdLst/>
            <a:ahLst/>
            <a:cxnLst/>
            <a:rect r="r" b="b" t="t" l="l"/>
            <a:pathLst>
              <a:path h="1159772" w="3429825">
                <a:moveTo>
                  <a:pt x="0" y="0"/>
                </a:moveTo>
                <a:lnTo>
                  <a:pt x="3429825" y="0"/>
                </a:lnTo>
                <a:lnTo>
                  <a:pt x="3429825" y="1159772"/>
                </a:lnTo>
                <a:lnTo>
                  <a:pt x="0" y="1159772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-8117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1878300" y="4898575"/>
            <a:ext cx="3843675" cy="3843675"/>
          </a:xfrm>
          <a:custGeom>
            <a:avLst/>
            <a:gdLst/>
            <a:ahLst/>
            <a:cxnLst/>
            <a:rect r="r" b="b" t="t" l="l"/>
            <a:pathLst>
              <a:path h="3843675" w="3843675">
                <a:moveTo>
                  <a:pt x="0" y="0"/>
                </a:moveTo>
                <a:lnTo>
                  <a:pt x="3843675" y="0"/>
                </a:lnTo>
                <a:lnTo>
                  <a:pt x="3843675" y="3843675"/>
                </a:lnTo>
                <a:lnTo>
                  <a:pt x="0" y="3843675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8184490" y="4303925"/>
            <a:ext cx="2857500" cy="1600200"/>
          </a:xfrm>
          <a:custGeom>
            <a:avLst/>
            <a:gdLst/>
            <a:ahLst/>
            <a:cxnLst/>
            <a:rect r="r" b="b" t="t" l="l"/>
            <a:pathLst>
              <a:path h="1600200" w="2857500">
                <a:moveTo>
                  <a:pt x="0" y="0"/>
                </a:moveTo>
                <a:lnTo>
                  <a:pt x="2857500" y="0"/>
                </a:lnTo>
                <a:lnTo>
                  <a:pt x="2857500" y="1600200"/>
                </a:lnTo>
                <a:lnTo>
                  <a:pt x="0" y="1600200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876300" y="1266825"/>
            <a:ext cx="1092300" cy="688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63"/>
              </a:lnSpc>
            </a:pPr>
            <a:r>
              <a:rPr lang="en-US" sz="3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</a:p>
        </p:txBody>
      </p:sp>
      <p:pic>
        <p:nvPicPr>
          <p:cNvPr name="Picture 3" id="3">
            <a:hlinkClick action="ppaction://media"/>
          </p:cNvPr>
          <p:cNvPicPr>
            <a:picLocks noChangeAspect="true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D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670800" y="-127000"/>
            <a:ext cx="10617200" cy="10629900"/>
          </a:xfrm>
          <a:custGeom>
            <a:avLst/>
            <a:gdLst/>
            <a:ahLst/>
            <a:cxnLst/>
            <a:rect r="r" b="b" t="t" l="l"/>
            <a:pathLst>
              <a:path h="10629900" w="10617200">
                <a:moveTo>
                  <a:pt x="0" y="0"/>
                </a:moveTo>
                <a:lnTo>
                  <a:pt x="10617200" y="0"/>
                </a:lnTo>
                <a:lnTo>
                  <a:pt x="10617200" y="10629900"/>
                </a:lnTo>
                <a:lnTo>
                  <a:pt x="0" y="106299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29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563100" y="7315200"/>
            <a:ext cx="6997700" cy="12700"/>
          </a:xfrm>
          <a:custGeom>
            <a:avLst/>
            <a:gdLst/>
            <a:ahLst/>
            <a:cxnLst/>
            <a:rect r="r" b="b" t="t" l="l"/>
            <a:pathLst>
              <a:path h="12700" w="6997700">
                <a:moveTo>
                  <a:pt x="0" y="0"/>
                </a:moveTo>
                <a:lnTo>
                  <a:pt x="6997700" y="0"/>
                </a:lnTo>
                <a:lnTo>
                  <a:pt x="6997700" y="12700"/>
                </a:lnTo>
                <a:lnTo>
                  <a:pt x="0" y="127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-49728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537700" y="6629400"/>
            <a:ext cx="1371600" cy="419100"/>
          </a:xfrm>
          <a:custGeom>
            <a:avLst/>
            <a:gdLst/>
            <a:ahLst/>
            <a:cxnLst/>
            <a:rect r="r" b="b" t="t" l="l"/>
            <a:pathLst>
              <a:path h="419100" w="1371600">
                <a:moveTo>
                  <a:pt x="0" y="0"/>
                </a:moveTo>
                <a:lnTo>
                  <a:pt x="1371600" y="0"/>
                </a:lnTo>
                <a:lnTo>
                  <a:pt x="1371600" y="419100"/>
                </a:lnTo>
                <a:lnTo>
                  <a:pt x="0" y="4191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-2272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532100" y="673100"/>
            <a:ext cx="228600" cy="190500"/>
          </a:xfrm>
          <a:custGeom>
            <a:avLst/>
            <a:gdLst/>
            <a:ahLst/>
            <a:cxnLst/>
            <a:rect r="r" b="b" t="t" l="l"/>
            <a:pathLst>
              <a:path h="190500" w="228600">
                <a:moveTo>
                  <a:pt x="0" y="0"/>
                </a:moveTo>
                <a:lnTo>
                  <a:pt x="228600" y="0"/>
                </a:lnTo>
                <a:lnTo>
                  <a:pt x="228600" y="190500"/>
                </a:lnTo>
                <a:lnTo>
                  <a:pt x="0" y="1905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-4166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5824200" y="628273"/>
            <a:ext cx="1536600" cy="2389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73"/>
              </a:lnSpc>
            </a:pPr>
            <a:r>
              <a:rPr lang="en-US" sz="1399">
                <a:solidFill>
                  <a:srgbClr val="505050"/>
                </a:solidFill>
                <a:latin typeface="Arial"/>
                <a:ea typeface="Arial"/>
                <a:cs typeface="Arial"/>
                <a:sym typeface="Arial"/>
              </a:rPr>
              <a:t>대한상공화의소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575800" y="2082800"/>
            <a:ext cx="3441600" cy="3162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242"/>
              </a:lnSpc>
            </a:pPr>
            <a:r>
              <a:rPr lang="en-US" sz="16100">
                <a:solidFill>
                  <a:srgbClr val="505050"/>
                </a:solidFill>
                <a:latin typeface="Arial"/>
                <a:ea typeface="Arial"/>
                <a:cs typeface="Arial"/>
                <a:sym typeface="Arial"/>
              </a:rPr>
              <a:t>05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575800" y="5194300"/>
            <a:ext cx="6591300" cy="800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56"/>
              </a:lnSpc>
            </a:pPr>
            <a:r>
              <a:rPr lang="en-US" b="true" sz="4900" spc="45">
                <a:solidFill>
                  <a:srgbClr val="505050"/>
                </a:solidFill>
                <a:latin typeface="TT Rounds Condensed Bold"/>
                <a:ea typeface="TT Rounds Condensed Bold"/>
                <a:cs typeface="TT Rounds Condensed Bold"/>
                <a:sym typeface="TT Rounds Condensed Bold"/>
              </a:rPr>
              <a:t>고찰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163300" y="6607175"/>
            <a:ext cx="4953000" cy="428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68"/>
              </a:lnSpc>
            </a:pPr>
            <a:r>
              <a:rPr lang="en-US" sz="2400" spc="22">
                <a:solidFill>
                  <a:srgbClr val="2C2C2C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개선 방안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677400" y="6654800"/>
            <a:ext cx="1104900" cy="342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31"/>
              </a:lnSpc>
            </a:pPr>
            <a:r>
              <a:rPr lang="en-US" sz="1700">
                <a:solidFill>
                  <a:srgbClr val="F8F8F8"/>
                </a:solidFill>
                <a:latin typeface="Arial"/>
                <a:ea typeface="Arial"/>
                <a:cs typeface="Arial"/>
                <a:sym typeface="Arial"/>
              </a:rPr>
              <a:t>POINT.01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-10800000">
            <a:off x="914400" y="4356100"/>
            <a:ext cx="3276600" cy="3276600"/>
          </a:xfrm>
          <a:custGeom>
            <a:avLst/>
            <a:gdLst/>
            <a:ahLst/>
            <a:cxnLst/>
            <a:rect r="r" b="b" t="t" l="l"/>
            <a:pathLst>
              <a:path h="3276600" w="3276600">
                <a:moveTo>
                  <a:pt x="0" y="0"/>
                </a:moveTo>
                <a:lnTo>
                  <a:pt x="3276600" y="0"/>
                </a:lnTo>
                <a:lnTo>
                  <a:pt x="3276600" y="3276600"/>
                </a:lnTo>
                <a:lnTo>
                  <a:pt x="0" y="32766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8880000">
            <a:off x="3581400" y="7505700"/>
            <a:ext cx="3429000" cy="3429000"/>
          </a:xfrm>
          <a:custGeom>
            <a:avLst/>
            <a:gdLst/>
            <a:ahLst/>
            <a:cxnLst/>
            <a:rect r="r" b="b" t="t" l="l"/>
            <a:pathLst>
              <a:path h="3429000" w="3429000">
                <a:moveTo>
                  <a:pt x="0" y="0"/>
                </a:moveTo>
                <a:lnTo>
                  <a:pt x="3429000" y="0"/>
                </a:lnTo>
                <a:lnTo>
                  <a:pt x="3429000" y="3429000"/>
                </a:lnTo>
                <a:lnTo>
                  <a:pt x="0" y="34290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736600" y="7632700"/>
            <a:ext cx="1168400" cy="1168400"/>
          </a:xfrm>
          <a:custGeom>
            <a:avLst/>
            <a:gdLst/>
            <a:ahLst/>
            <a:cxnLst/>
            <a:rect r="r" b="b" t="t" l="l"/>
            <a:pathLst>
              <a:path h="1168400" w="1168400">
                <a:moveTo>
                  <a:pt x="0" y="0"/>
                </a:moveTo>
                <a:lnTo>
                  <a:pt x="1168400" y="0"/>
                </a:lnTo>
                <a:lnTo>
                  <a:pt x="1168400" y="1168400"/>
                </a:lnTo>
                <a:lnTo>
                  <a:pt x="0" y="116840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-1860000">
            <a:off x="3467100" y="2603500"/>
            <a:ext cx="3848100" cy="1625600"/>
          </a:xfrm>
          <a:custGeom>
            <a:avLst/>
            <a:gdLst/>
            <a:ahLst/>
            <a:cxnLst/>
            <a:rect r="r" b="b" t="t" l="l"/>
            <a:pathLst>
              <a:path h="1625600" w="3848100">
                <a:moveTo>
                  <a:pt x="0" y="0"/>
                </a:moveTo>
                <a:lnTo>
                  <a:pt x="3848100" y="0"/>
                </a:lnTo>
                <a:lnTo>
                  <a:pt x="3848100" y="1625600"/>
                </a:lnTo>
                <a:lnTo>
                  <a:pt x="0" y="162560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-781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841500" y="431800"/>
            <a:ext cx="2159000" cy="2159000"/>
          </a:xfrm>
          <a:custGeom>
            <a:avLst/>
            <a:gdLst/>
            <a:ahLst/>
            <a:cxnLst/>
            <a:rect r="r" b="b" t="t" l="l"/>
            <a:pathLst>
              <a:path h="2159000" w="2159000">
                <a:moveTo>
                  <a:pt x="0" y="0"/>
                </a:moveTo>
                <a:lnTo>
                  <a:pt x="2159000" y="0"/>
                </a:lnTo>
                <a:lnTo>
                  <a:pt x="2159000" y="2159000"/>
                </a:lnTo>
                <a:lnTo>
                  <a:pt x="0" y="215900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9677400" y="8547100"/>
            <a:ext cx="1104900" cy="342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31"/>
              </a:lnSpc>
            </a:pPr>
            <a:r>
              <a:rPr lang="en-US" sz="1700">
                <a:solidFill>
                  <a:srgbClr val="F8F8F8"/>
                </a:solidFill>
                <a:latin typeface="Arial"/>
                <a:ea typeface="Arial"/>
                <a:cs typeface="Arial"/>
                <a:sym typeface="Arial"/>
              </a:rPr>
              <a:t>POINT.03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0">
            <a:off x="9563100" y="8299450"/>
            <a:ext cx="6997700" cy="12700"/>
          </a:xfrm>
          <a:custGeom>
            <a:avLst/>
            <a:gdLst/>
            <a:ahLst/>
            <a:cxnLst/>
            <a:rect r="r" b="b" t="t" l="l"/>
            <a:pathLst>
              <a:path h="12700" w="6997700">
                <a:moveTo>
                  <a:pt x="0" y="0"/>
                </a:moveTo>
                <a:lnTo>
                  <a:pt x="6997700" y="0"/>
                </a:lnTo>
                <a:lnTo>
                  <a:pt x="6997700" y="12700"/>
                </a:lnTo>
                <a:lnTo>
                  <a:pt x="0" y="127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-49728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9537700" y="7613650"/>
            <a:ext cx="1371600" cy="419100"/>
          </a:xfrm>
          <a:custGeom>
            <a:avLst/>
            <a:gdLst/>
            <a:ahLst/>
            <a:cxnLst/>
            <a:rect r="r" b="b" t="t" l="l"/>
            <a:pathLst>
              <a:path h="419100" w="1371600">
                <a:moveTo>
                  <a:pt x="0" y="0"/>
                </a:moveTo>
                <a:lnTo>
                  <a:pt x="1371600" y="0"/>
                </a:lnTo>
                <a:lnTo>
                  <a:pt x="1371600" y="419100"/>
                </a:lnTo>
                <a:lnTo>
                  <a:pt x="0" y="4191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-2272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11163300" y="7591425"/>
            <a:ext cx="4953000" cy="428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68"/>
              </a:lnSpc>
            </a:pPr>
            <a:r>
              <a:rPr lang="en-US" sz="2400" spc="22">
                <a:solidFill>
                  <a:srgbClr val="2C2C2C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느낀 점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677400" y="7639050"/>
            <a:ext cx="1104900" cy="342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31"/>
              </a:lnSpc>
            </a:pPr>
            <a:r>
              <a:rPr lang="en-US" sz="1700">
                <a:solidFill>
                  <a:srgbClr val="F8F8F8"/>
                </a:solidFill>
                <a:latin typeface="Arial"/>
                <a:ea typeface="Arial"/>
                <a:cs typeface="Arial"/>
                <a:sym typeface="Arial"/>
              </a:rPr>
              <a:t>POINT.02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27100" y="-444500"/>
            <a:ext cx="1003300" cy="2641600"/>
          </a:xfrm>
          <a:custGeom>
            <a:avLst/>
            <a:gdLst/>
            <a:ahLst/>
            <a:cxnLst/>
            <a:rect r="r" b="b" t="t" l="l"/>
            <a:pathLst>
              <a:path h="2641600" w="1003300">
                <a:moveTo>
                  <a:pt x="0" y="0"/>
                </a:moveTo>
                <a:lnTo>
                  <a:pt x="1003300" y="0"/>
                </a:lnTo>
                <a:lnTo>
                  <a:pt x="1003300" y="2641600"/>
                </a:lnTo>
                <a:lnTo>
                  <a:pt x="0" y="2641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391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2451100" y="1379025"/>
            <a:ext cx="2120900" cy="2120900"/>
          </a:xfrm>
          <a:custGeom>
            <a:avLst/>
            <a:gdLst/>
            <a:ahLst/>
            <a:cxnLst/>
            <a:rect r="r" b="b" t="t" l="l"/>
            <a:pathLst>
              <a:path h="2120900" w="2120900">
                <a:moveTo>
                  <a:pt x="0" y="0"/>
                </a:moveTo>
                <a:lnTo>
                  <a:pt x="2120900" y="0"/>
                </a:lnTo>
                <a:lnTo>
                  <a:pt x="2120900" y="2120900"/>
                </a:lnTo>
                <a:lnTo>
                  <a:pt x="0" y="21209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453162" y="4534550"/>
            <a:ext cx="2171700" cy="2171700"/>
          </a:xfrm>
          <a:custGeom>
            <a:avLst/>
            <a:gdLst/>
            <a:ahLst/>
            <a:cxnLst/>
            <a:rect r="r" b="b" t="t" l="l"/>
            <a:pathLst>
              <a:path h="2171700" w="2171700">
                <a:moveTo>
                  <a:pt x="0" y="0"/>
                </a:moveTo>
                <a:lnTo>
                  <a:pt x="2171700" y="0"/>
                </a:lnTo>
                <a:lnTo>
                  <a:pt x="2171700" y="2171700"/>
                </a:lnTo>
                <a:lnTo>
                  <a:pt x="0" y="21717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876300" y="1266825"/>
            <a:ext cx="1092200" cy="688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63"/>
              </a:lnSpc>
            </a:pPr>
            <a:r>
              <a:rPr lang="en-US" sz="3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05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682400" y="111075"/>
            <a:ext cx="6972300" cy="1101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10"/>
              </a:lnSpc>
            </a:pPr>
            <a:r>
              <a:rPr lang="en-US" b="true" sz="6199" spc="58">
                <a:solidFill>
                  <a:srgbClr val="505050"/>
                </a:solidFill>
                <a:latin typeface="TT Rounds Condensed Bold"/>
                <a:ea typeface="TT Rounds Condensed Bold"/>
                <a:cs typeface="TT Rounds Condensed Bold"/>
                <a:sym typeface="TT Rounds Condensed Bold"/>
              </a:rPr>
              <a:t>고찰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124188" y="5312050"/>
            <a:ext cx="800100" cy="736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22"/>
              </a:lnSpc>
            </a:pPr>
            <a:r>
              <a:rPr lang="en-US" sz="37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098788" y="5096150"/>
            <a:ext cx="850800" cy="330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31"/>
              </a:lnSpc>
            </a:pPr>
            <a:r>
              <a:rPr lang="en-US" sz="17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STEP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131550" y="2368875"/>
            <a:ext cx="800100" cy="736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22"/>
              </a:lnSpc>
            </a:pPr>
            <a:r>
              <a:rPr lang="en-US" sz="37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080850" y="2122850"/>
            <a:ext cx="850800" cy="330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31"/>
              </a:lnSpc>
            </a:pPr>
            <a:r>
              <a:rPr lang="en-US" sz="17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STEP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035325" y="2224343"/>
            <a:ext cx="9754800" cy="4016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2"/>
              </a:lnSpc>
            </a:pPr>
            <a:r>
              <a:rPr lang="en-US" b="true" sz="2499" spc="23">
                <a:solidFill>
                  <a:srgbClr val="505050"/>
                </a:solidFill>
                <a:latin typeface="TT Rounds Condensed Bold"/>
                <a:ea typeface="TT Rounds Condensed Bold"/>
                <a:cs typeface="TT Rounds Condensed Bold"/>
                <a:sym typeface="TT Rounds Condensed Bold"/>
              </a:rPr>
              <a:t>한번에 USER 한명에게만 데이터가 저장됨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5518413" y="5525150"/>
            <a:ext cx="190500" cy="190500"/>
          </a:xfrm>
          <a:custGeom>
            <a:avLst/>
            <a:gdLst/>
            <a:ahLst/>
            <a:cxnLst/>
            <a:rect r="r" b="b" t="t" l="l"/>
            <a:pathLst>
              <a:path h="190500" w="190500">
                <a:moveTo>
                  <a:pt x="0" y="0"/>
                </a:moveTo>
                <a:lnTo>
                  <a:pt x="190500" y="0"/>
                </a:lnTo>
                <a:lnTo>
                  <a:pt x="190500" y="190500"/>
                </a:lnTo>
                <a:lnTo>
                  <a:pt x="0" y="1905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5473700" y="2344225"/>
            <a:ext cx="190500" cy="190500"/>
          </a:xfrm>
          <a:custGeom>
            <a:avLst/>
            <a:gdLst/>
            <a:ahLst/>
            <a:cxnLst/>
            <a:rect r="r" b="b" t="t" l="l"/>
            <a:pathLst>
              <a:path h="190500" w="190500">
                <a:moveTo>
                  <a:pt x="0" y="0"/>
                </a:moveTo>
                <a:lnTo>
                  <a:pt x="190500" y="0"/>
                </a:lnTo>
                <a:lnTo>
                  <a:pt x="190500" y="190500"/>
                </a:lnTo>
                <a:lnTo>
                  <a:pt x="0" y="1905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6058700" y="5405256"/>
            <a:ext cx="9754800" cy="4016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2"/>
              </a:lnSpc>
            </a:pPr>
            <a:r>
              <a:rPr lang="en-US" b="true" sz="2499" spc="23">
                <a:solidFill>
                  <a:srgbClr val="505050"/>
                </a:solidFill>
                <a:latin typeface="TT Rounds Condensed Bold"/>
                <a:ea typeface="TT Rounds Condensed Bold"/>
                <a:cs typeface="TT Rounds Condensed Bold"/>
                <a:sym typeface="TT Rounds Condensed Bold"/>
              </a:rPr>
              <a:t>USER가 로그인하면 자동으로 데이터가 받아지지 않음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080038" y="8611581"/>
            <a:ext cx="9754800" cy="4016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2"/>
              </a:lnSpc>
            </a:pPr>
            <a:r>
              <a:rPr lang="en-US" b="true" sz="2499" spc="23">
                <a:solidFill>
                  <a:srgbClr val="505050"/>
                </a:solidFill>
                <a:latin typeface="TT Rounds Condensed Bold"/>
                <a:ea typeface="TT Rounds Condensed Bold"/>
                <a:cs typeface="TT Rounds Condensed Bold"/>
                <a:sym typeface="TT Rounds Condensed Bold"/>
              </a:rPr>
              <a:t>데이터가 생각했던 것보다 빠르고 정확하지 않음</a:t>
            </a:r>
          </a:p>
        </p:txBody>
      </p:sp>
      <p:sp>
        <p:nvSpPr>
          <p:cNvPr name="AutoShape 16" id="16"/>
          <p:cNvSpPr/>
          <p:nvPr/>
        </p:nvSpPr>
        <p:spPr>
          <a:xfrm rot="5384628">
            <a:off x="3978877" y="2440300"/>
            <a:ext cx="2130246" cy="0"/>
          </a:xfrm>
          <a:prstGeom prst="line">
            <a:avLst/>
          </a:prstGeom>
          <a:ln cap="rnd" w="9525">
            <a:solidFill>
              <a:srgbClr val="1F497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7" id="17"/>
          <p:cNvSpPr/>
          <p:nvPr/>
        </p:nvSpPr>
        <p:spPr>
          <a:xfrm rot="5384628">
            <a:off x="4006340" y="5594913"/>
            <a:ext cx="2130246" cy="0"/>
          </a:xfrm>
          <a:prstGeom prst="line">
            <a:avLst/>
          </a:prstGeom>
          <a:ln cap="rnd" w="9525">
            <a:solidFill>
              <a:srgbClr val="1F497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8" id="18"/>
          <p:cNvGrpSpPr/>
          <p:nvPr/>
        </p:nvGrpSpPr>
        <p:grpSpPr>
          <a:xfrm rot="0">
            <a:off x="5480513" y="8728775"/>
            <a:ext cx="190500" cy="195900"/>
            <a:chOff x="0" y="0"/>
            <a:chExt cx="254000" cy="2612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254000" cy="261239"/>
            </a:xfrm>
            <a:custGeom>
              <a:avLst/>
              <a:gdLst/>
              <a:ahLst/>
              <a:cxnLst/>
              <a:rect r="r" b="b" t="t" l="l"/>
              <a:pathLst>
                <a:path h="261239" w="254000">
                  <a:moveTo>
                    <a:pt x="0" y="130556"/>
                  </a:moveTo>
                  <a:cubicBezTo>
                    <a:pt x="0" y="58420"/>
                    <a:pt x="56896" y="0"/>
                    <a:pt x="127000" y="0"/>
                  </a:cubicBezTo>
                  <a:cubicBezTo>
                    <a:pt x="197104" y="0"/>
                    <a:pt x="254000" y="58420"/>
                    <a:pt x="254000" y="130556"/>
                  </a:cubicBezTo>
                  <a:cubicBezTo>
                    <a:pt x="254000" y="202692"/>
                    <a:pt x="197104" y="261239"/>
                    <a:pt x="127000" y="261239"/>
                  </a:cubicBezTo>
                  <a:cubicBezTo>
                    <a:pt x="56896" y="261239"/>
                    <a:pt x="0" y="202692"/>
                    <a:pt x="0" y="130556"/>
                  </a:cubicBezTo>
                  <a:close/>
                </a:path>
              </a:pathLst>
            </a:custGeom>
            <a:solidFill>
              <a:srgbClr val="7AB6D7"/>
            </a:solidFill>
          </p:spPr>
        </p:sp>
      </p:grpSp>
      <p:sp>
        <p:nvSpPr>
          <p:cNvPr name="AutoShape 20" id="20"/>
          <p:cNvSpPr/>
          <p:nvPr/>
        </p:nvSpPr>
        <p:spPr>
          <a:xfrm rot="5384628">
            <a:off x="4006340" y="8801225"/>
            <a:ext cx="2130246" cy="0"/>
          </a:xfrm>
          <a:prstGeom prst="line">
            <a:avLst/>
          </a:prstGeom>
          <a:ln cap="rnd" w="9525">
            <a:solidFill>
              <a:srgbClr val="1F497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21" id="21"/>
          <p:cNvSpPr/>
          <p:nvPr/>
        </p:nvSpPr>
        <p:spPr>
          <a:xfrm flipH="false" flipV="false" rot="-10800000">
            <a:off x="2449288" y="7740875"/>
            <a:ext cx="2113925" cy="2113925"/>
          </a:xfrm>
          <a:custGeom>
            <a:avLst/>
            <a:gdLst/>
            <a:ahLst/>
            <a:cxnLst/>
            <a:rect r="r" b="b" t="t" l="l"/>
            <a:pathLst>
              <a:path h="2113925" w="2113925">
                <a:moveTo>
                  <a:pt x="0" y="0"/>
                </a:moveTo>
                <a:lnTo>
                  <a:pt x="2113925" y="0"/>
                </a:lnTo>
                <a:lnTo>
                  <a:pt x="2113925" y="2113925"/>
                </a:lnTo>
                <a:lnTo>
                  <a:pt x="0" y="211392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3118938" y="8390525"/>
            <a:ext cx="800100" cy="736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22"/>
              </a:lnSpc>
            </a:pPr>
            <a:r>
              <a:rPr lang="en-US" sz="37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3093538" y="8174625"/>
            <a:ext cx="850800" cy="330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31"/>
              </a:lnSpc>
            </a:pPr>
            <a:r>
              <a:rPr lang="en-US" sz="17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STEP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480513" y="8728775"/>
            <a:ext cx="190500" cy="195900"/>
            <a:chOff x="0" y="0"/>
            <a:chExt cx="254000" cy="2612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54000" cy="261239"/>
            </a:xfrm>
            <a:custGeom>
              <a:avLst/>
              <a:gdLst/>
              <a:ahLst/>
              <a:cxnLst/>
              <a:rect r="r" b="b" t="t" l="l"/>
              <a:pathLst>
                <a:path h="261239" w="254000">
                  <a:moveTo>
                    <a:pt x="0" y="130556"/>
                  </a:moveTo>
                  <a:cubicBezTo>
                    <a:pt x="0" y="58420"/>
                    <a:pt x="56896" y="0"/>
                    <a:pt x="127000" y="0"/>
                  </a:cubicBezTo>
                  <a:cubicBezTo>
                    <a:pt x="197104" y="0"/>
                    <a:pt x="254000" y="58420"/>
                    <a:pt x="254000" y="130556"/>
                  </a:cubicBezTo>
                  <a:cubicBezTo>
                    <a:pt x="254000" y="202692"/>
                    <a:pt x="197104" y="261239"/>
                    <a:pt x="127000" y="261239"/>
                  </a:cubicBezTo>
                  <a:cubicBezTo>
                    <a:pt x="56896" y="261239"/>
                    <a:pt x="0" y="202692"/>
                    <a:pt x="0" y="130556"/>
                  </a:cubicBezTo>
                  <a:close/>
                </a:path>
              </a:pathLst>
            </a:custGeom>
            <a:solidFill>
              <a:srgbClr val="7AB6D7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927100" y="-444500"/>
            <a:ext cx="1003300" cy="2641600"/>
          </a:xfrm>
          <a:custGeom>
            <a:avLst/>
            <a:gdLst/>
            <a:ahLst/>
            <a:cxnLst/>
            <a:rect r="r" b="b" t="t" l="l"/>
            <a:pathLst>
              <a:path h="2641600" w="1003300">
                <a:moveTo>
                  <a:pt x="0" y="0"/>
                </a:moveTo>
                <a:lnTo>
                  <a:pt x="1003300" y="0"/>
                </a:lnTo>
                <a:lnTo>
                  <a:pt x="1003300" y="2641600"/>
                </a:lnTo>
                <a:lnTo>
                  <a:pt x="0" y="2641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391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876300" y="1266825"/>
            <a:ext cx="1092300" cy="688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63"/>
              </a:lnSpc>
            </a:pPr>
            <a:r>
              <a:rPr lang="en-US" sz="3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05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682400" y="111075"/>
            <a:ext cx="6972300" cy="1101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10"/>
              </a:lnSpc>
            </a:pPr>
            <a:r>
              <a:rPr lang="en-US" b="true" sz="6199" spc="58">
                <a:solidFill>
                  <a:srgbClr val="505050"/>
                </a:solidFill>
                <a:latin typeface="TT Rounds Condensed Bold"/>
                <a:ea typeface="TT Rounds Condensed Bold"/>
                <a:cs typeface="TT Rounds Condensed Bold"/>
                <a:sym typeface="TT Rounds Condensed Bold"/>
              </a:rPr>
              <a:t>개선 사항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5400000">
            <a:off x="2451100" y="1379025"/>
            <a:ext cx="2120900" cy="2120900"/>
          </a:xfrm>
          <a:custGeom>
            <a:avLst/>
            <a:gdLst/>
            <a:ahLst/>
            <a:cxnLst/>
            <a:rect r="r" b="b" t="t" l="l"/>
            <a:pathLst>
              <a:path h="2120900" w="2120900">
                <a:moveTo>
                  <a:pt x="0" y="0"/>
                </a:moveTo>
                <a:lnTo>
                  <a:pt x="2120900" y="0"/>
                </a:lnTo>
                <a:lnTo>
                  <a:pt x="2120900" y="2120900"/>
                </a:lnTo>
                <a:lnTo>
                  <a:pt x="0" y="21209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131550" y="2368875"/>
            <a:ext cx="800100" cy="736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22"/>
              </a:lnSpc>
            </a:pPr>
            <a:r>
              <a:rPr lang="en-US" sz="37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080850" y="2122850"/>
            <a:ext cx="850800" cy="330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31"/>
              </a:lnSpc>
            </a:pPr>
            <a:r>
              <a:rPr lang="en-US" sz="17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STEP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035325" y="2024318"/>
            <a:ext cx="9754800" cy="8017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2"/>
              </a:lnSpc>
            </a:pPr>
            <a:r>
              <a:rPr lang="en-US" b="true" sz="2499" spc="23">
                <a:solidFill>
                  <a:srgbClr val="505050"/>
                </a:solidFill>
                <a:latin typeface="TT Rounds Condensed Bold"/>
                <a:ea typeface="TT Rounds Condensed Bold"/>
                <a:cs typeface="TT Rounds Condensed Bold"/>
                <a:sym typeface="TT Rounds Condensed Bold"/>
              </a:rPr>
              <a:t>MQ135에 있는 데이터시트대로 Rs, Ro를 대입할 시정확한 값을 얻을 것으로 예상됨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5473700" y="2344225"/>
            <a:ext cx="190500" cy="190500"/>
          </a:xfrm>
          <a:custGeom>
            <a:avLst/>
            <a:gdLst/>
            <a:ahLst/>
            <a:cxnLst/>
            <a:rect r="r" b="b" t="t" l="l"/>
            <a:pathLst>
              <a:path h="190500" w="190500">
                <a:moveTo>
                  <a:pt x="0" y="0"/>
                </a:moveTo>
                <a:lnTo>
                  <a:pt x="190500" y="0"/>
                </a:lnTo>
                <a:lnTo>
                  <a:pt x="190500" y="190500"/>
                </a:lnTo>
                <a:lnTo>
                  <a:pt x="0" y="1905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AutoShape 12" id="12"/>
          <p:cNvSpPr/>
          <p:nvPr/>
        </p:nvSpPr>
        <p:spPr>
          <a:xfrm rot="5384628">
            <a:off x="3978877" y="2440300"/>
            <a:ext cx="2130246" cy="0"/>
          </a:xfrm>
          <a:prstGeom prst="line">
            <a:avLst/>
          </a:prstGeom>
          <a:ln cap="rnd" w="9525">
            <a:solidFill>
              <a:srgbClr val="1F497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3" id="13"/>
          <p:cNvSpPr txBox="true"/>
          <p:nvPr/>
        </p:nvSpPr>
        <p:spPr>
          <a:xfrm rot="0">
            <a:off x="6058700" y="5205231"/>
            <a:ext cx="9754800" cy="8017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212"/>
              </a:lnSpc>
            </a:pPr>
            <a:r>
              <a:rPr lang="en-US" b="true" sz="2499" spc="23">
                <a:solidFill>
                  <a:srgbClr val="505050"/>
                </a:solidFill>
                <a:latin typeface="TT Rounds Condensed Bold"/>
                <a:ea typeface="TT Rounds Condensed Bold"/>
                <a:cs typeface="TT Rounds Condensed Bold"/>
                <a:sym typeface="TT Rounds Condensed Bold"/>
              </a:rPr>
              <a:t>여러 개의 센서를 통해 하나의 유저에게 자동으로 보내도록 하여 값을 보내지 않더라도 자동으로 DB에 저장되게 할 수 있음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080038" y="8411556"/>
            <a:ext cx="9754800" cy="8017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212"/>
              </a:lnSpc>
            </a:pPr>
            <a:r>
              <a:rPr lang="en-US" b="true" sz="2499" spc="23">
                <a:solidFill>
                  <a:srgbClr val="505050"/>
                </a:solidFill>
                <a:latin typeface="TT Rounds Condensed Bold"/>
                <a:ea typeface="TT Rounds Condensed Bold"/>
                <a:cs typeface="TT Rounds Condensed Bold"/>
                <a:sym typeface="TT Rounds Condensed Bold"/>
              </a:rPr>
              <a:t>안드로이드에서 단순한 수치가 아닌 그래프 방식으로 더 시각적인 변화를 볼 수 있게 개선해야 할 것 같음</a:t>
            </a:r>
          </a:p>
        </p:txBody>
      </p:sp>
      <p:sp>
        <p:nvSpPr>
          <p:cNvPr name="AutoShape 15" id="15"/>
          <p:cNvSpPr/>
          <p:nvPr/>
        </p:nvSpPr>
        <p:spPr>
          <a:xfrm rot="5384628">
            <a:off x="4006340" y="8801225"/>
            <a:ext cx="2130246" cy="0"/>
          </a:xfrm>
          <a:prstGeom prst="line">
            <a:avLst/>
          </a:prstGeom>
          <a:ln cap="rnd" w="9525">
            <a:solidFill>
              <a:srgbClr val="1F497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6" id="16"/>
          <p:cNvSpPr/>
          <p:nvPr/>
        </p:nvSpPr>
        <p:spPr>
          <a:xfrm flipH="false" flipV="false" rot="-10800000">
            <a:off x="2449288" y="7740875"/>
            <a:ext cx="2113925" cy="2113925"/>
          </a:xfrm>
          <a:custGeom>
            <a:avLst/>
            <a:gdLst/>
            <a:ahLst/>
            <a:cxnLst/>
            <a:rect r="r" b="b" t="t" l="l"/>
            <a:pathLst>
              <a:path h="2113925" w="2113925">
                <a:moveTo>
                  <a:pt x="0" y="0"/>
                </a:moveTo>
                <a:lnTo>
                  <a:pt x="2113925" y="0"/>
                </a:lnTo>
                <a:lnTo>
                  <a:pt x="2113925" y="2113925"/>
                </a:lnTo>
                <a:lnTo>
                  <a:pt x="0" y="211392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3118938" y="8390525"/>
            <a:ext cx="800100" cy="736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22"/>
              </a:lnSpc>
            </a:pPr>
            <a:r>
              <a:rPr lang="en-US" sz="37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3093538" y="8174625"/>
            <a:ext cx="850800" cy="330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31"/>
              </a:lnSpc>
            </a:pPr>
            <a:r>
              <a:rPr lang="en-US" sz="17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STEP</a:t>
            </a:r>
          </a:p>
        </p:txBody>
      </p:sp>
      <p:sp>
        <p:nvSpPr>
          <p:cNvPr name="Freeform 19" id="19"/>
          <p:cNvSpPr/>
          <p:nvPr/>
        </p:nvSpPr>
        <p:spPr>
          <a:xfrm flipH="false" flipV="false" rot="0">
            <a:off x="2453162" y="4534550"/>
            <a:ext cx="2171700" cy="2171700"/>
          </a:xfrm>
          <a:custGeom>
            <a:avLst/>
            <a:gdLst/>
            <a:ahLst/>
            <a:cxnLst/>
            <a:rect r="r" b="b" t="t" l="l"/>
            <a:pathLst>
              <a:path h="2171700" w="2171700">
                <a:moveTo>
                  <a:pt x="0" y="0"/>
                </a:moveTo>
                <a:lnTo>
                  <a:pt x="2171700" y="0"/>
                </a:lnTo>
                <a:lnTo>
                  <a:pt x="2171700" y="2171700"/>
                </a:lnTo>
                <a:lnTo>
                  <a:pt x="0" y="21717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3124188" y="5312050"/>
            <a:ext cx="800100" cy="736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22"/>
              </a:lnSpc>
            </a:pPr>
            <a:r>
              <a:rPr lang="en-US" sz="37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3098788" y="5096150"/>
            <a:ext cx="850800" cy="330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31"/>
              </a:lnSpc>
            </a:pPr>
            <a:r>
              <a:rPr lang="en-US" sz="17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STEP</a:t>
            </a:r>
          </a:p>
        </p:txBody>
      </p:sp>
      <p:sp>
        <p:nvSpPr>
          <p:cNvPr name="Freeform 22" id="22"/>
          <p:cNvSpPr/>
          <p:nvPr/>
        </p:nvSpPr>
        <p:spPr>
          <a:xfrm flipH="false" flipV="false" rot="0">
            <a:off x="5518413" y="5525150"/>
            <a:ext cx="190500" cy="190500"/>
          </a:xfrm>
          <a:custGeom>
            <a:avLst/>
            <a:gdLst/>
            <a:ahLst/>
            <a:cxnLst/>
            <a:rect r="r" b="b" t="t" l="l"/>
            <a:pathLst>
              <a:path h="190500" w="190500">
                <a:moveTo>
                  <a:pt x="0" y="0"/>
                </a:moveTo>
                <a:lnTo>
                  <a:pt x="190500" y="0"/>
                </a:lnTo>
                <a:lnTo>
                  <a:pt x="190500" y="190500"/>
                </a:lnTo>
                <a:lnTo>
                  <a:pt x="0" y="1905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AutoShape 23" id="23"/>
          <p:cNvSpPr/>
          <p:nvPr/>
        </p:nvSpPr>
        <p:spPr>
          <a:xfrm rot="5384628">
            <a:off x="4006340" y="5594913"/>
            <a:ext cx="2130246" cy="0"/>
          </a:xfrm>
          <a:prstGeom prst="line">
            <a:avLst/>
          </a:prstGeom>
          <a:ln cap="rnd" w="9525">
            <a:solidFill>
              <a:srgbClr val="1F497D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717800" y="7937500"/>
            <a:ext cx="3276600" cy="3276600"/>
          </a:xfrm>
          <a:custGeom>
            <a:avLst/>
            <a:gdLst/>
            <a:ahLst/>
            <a:cxnLst/>
            <a:rect r="r" b="b" t="t" l="l"/>
            <a:pathLst>
              <a:path h="3276600" w="3276600">
                <a:moveTo>
                  <a:pt x="0" y="0"/>
                </a:moveTo>
                <a:lnTo>
                  <a:pt x="3276600" y="0"/>
                </a:lnTo>
                <a:lnTo>
                  <a:pt x="3276600" y="3276600"/>
                </a:lnTo>
                <a:lnTo>
                  <a:pt x="0" y="3276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558800" y="5740400"/>
            <a:ext cx="3276600" cy="3276600"/>
          </a:xfrm>
          <a:custGeom>
            <a:avLst/>
            <a:gdLst/>
            <a:ahLst/>
            <a:cxnLst/>
            <a:rect r="r" b="b" t="t" l="l"/>
            <a:pathLst>
              <a:path h="3276600" w="3276600">
                <a:moveTo>
                  <a:pt x="0" y="0"/>
                </a:moveTo>
                <a:lnTo>
                  <a:pt x="3276600" y="0"/>
                </a:lnTo>
                <a:lnTo>
                  <a:pt x="3276600" y="3276600"/>
                </a:lnTo>
                <a:lnTo>
                  <a:pt x="0" y="3276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011400" y="9182100"/>
            <a:ext cx="3276600" cy="3276600"/>
          </a:xfrm>
          <a:custGeom>
            <a:avLst/>
            <a:gdLst/>
            <a:ahLst/>
            <a:cxnLst/>
            <a:rect r="r" b="b" t="t" l="l"/>
            <a:pathLst>
              <a:path h="3276600" w="3276600">
                <a:moveTo>
                  <a:pt x="0" y="0"/>
                </a:moveTo>
                <a:lnTo>
                  <a:pt x="3276600" y="0"/>
                </a:lnTo>
                <a:lnTo>
                  <a:pt x="3276600" y="3276600"/>
                </a:lnTo>
                <a:lnTo>
                  <a:pt x="0" y="3276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860000">
            <a:off x="1181100" y="4127500"/>
            <a:ext cx="3492500" cy="1485900"/>
          </a:xfrm>
          <a:custGeom>
            <a:avLst/>
            <a:gdLst/>
            <a:ahLst/>
            <a:cxnLst/>
            <a:rect r="r" b="b" t="t" l="l"/>
            <a:pathLst>
              <a:path h="1485900" w="3492500">
                <a:moveTo>
                  <a:pt x="0" y="0"/>
                </a:moveTo>
                <a:lnTo>
                  <a:pt x="3492500" y="0"/>
                </a:lnTo>
                <a:lnTo>
                  <a:pt x="3492500" y="1485900"/>
                </a:lnTo>
                <a:lnTo>
                  <a:pt x="0" y="14859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-9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71600" y="1054100"/>
            <a:ext cx="1435100" cy="1435100"/>
          </a:xfrm>
          <a:custGeom>
            <a:avLst/>
            <a:gdLst/>
            <a:ahLst/>
            <a:cxnLst/>
            <a:rect r="r" b="b" t="t" l="l"/>
            <a:pathLst>
              <a:path h="1435100" w="1435100">
                <a:moveTo>
                  <a:pt x="0" y="0"/>
                </a:moveTo>
                <a:lnTo>
                  <a:pt x="1435100" y="0"/>
                </a:lnTo>
                <a:lnTo>
                  <a:pt x="1435100" y="1435100"/>
                </a:lnTo>
                <a:lnTo>
                  <a:pt x="0" y="14351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438900" y="3822700"/>
            <a:ext cx="431800" cy="431800"/>
          </a:xfrm>
          <a:custGeom>
            <a:avLst/>
            <a:gdLst/>
            <a:ahLst/>
            <a:cxnLst/>
            <a:rect r="r" b="b" t="t" l="l"/>
            <a:pathLst>
              <a:path h="431800" w="431800">
                <a:moveTo>
                  <a:pt x="0" y="0"/>
                </a:moveTo>
                <a:lnTo>
                  <a:pt x="431800" y="0"/>
                </a:lnTo>
                <a:lnTo>
                  <a:pt x="431800" y="431800"/>
                </a:lnTo>
                <a:lnTo>
                  <a:pt x="0" y="4318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532100" y="673100"/>
            <a:ext cx="228600" cy="190500"/>
          </a:xfrm>
          <a:custGeom>
            <a:avLst/>
            <a:gdLst/>
            <a:ahLst/>
            <a:cxnLst/>
            <a:rect r="r" b="b" t="t" l="l"/>
            <a:pathLst>
              <a:path h="190500" w="228600">
                <a:moveTo>
                  <a:pt x="0" y="0"/>
                </a:moveTo>
                <a:lnTo>
                  <a:pt x="228600" y="0"/>
                </a:lnTo>
                <a:lnTo>
                  <a:pt x="228600" y="190500"/>
                </a:lnTo>
                <a:lnTo>
                  <a:pt x="0" y="19050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-4166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5824200" y="628223"/>
            <a:ext cx="1536700" cy="2389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73"/>
              </a:lnSpc>
            </a:pPr>
            <a:r>
              <a:rPr lang="en-US" sz="1399">
                <a:solidFill>
                  <a:srgbClr val="505050"/>
                </a:solidFill>
                <a:latin typeface="Arial"/>
                <a:ea typeface="Arial"/>
                <a:cs typeface="Arial"/>
                <a:sym typeface="Arial"/>
              </a:rPr>
              <a:t>대한상공화의소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222500" y="1393825"/>
            <a:ext cx="6603900" cy="1425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605"/>
              </a:lnSpc>
            </a:pPr>
            <a:r>
              <a:rPr lang="en-US" sz="7200">
                <a:solidFill>
                  <a:srgbClr val="505050"/>
                </a:solidFill>
                <a:latin typeface="Arial"/>
                <a:ea typeface="Arial"/>
                <a:cs typeface="Arial"/>
                <a:sym typeface="Arial"/>
              </a:rPr>
              <a:t>CONTENTS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327900" y="3924300"/>
            <a:ext cx="4216400" cy="482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44"/>
              </a:lnSpc>
            </a:pPr>
            <a:r>
              <a:rPr lang="en-US" sz="3300" spc="30">
                <a:solidFill>
                  <a:srgbClr val="505050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개요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705600" y="3844925"/>
            <a:ext cx="482600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24"/>
              </a:lnSpc>
            </a:pPr>
            <a:r>
              <a:rPr lang="en-US" b="true" sz="3200">
                <a:solidFill>
                  <a:srgbClr val="505050"/>
                </a:solidFill>
                <a:latin typeface="Arial Bold"/>
                <a:ea typeface="Arial Bold"/>
                <a:cs typeface="Arial Bold"/>
                <a:sym typeface="Arial Bold"/>
              </a:rPr>
              <a:t>01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12052300" y="3822700"/>
            <a:ext cx="431800" cy="431800"/>
          </a:xfrm>
          <a:custGeom>
            <a:avLst/>
            <a:gdLst/>
            <a:ahLst/>
            <a:cxnLst/>
            <a:rect r="r" b="b" t="t" l="l"/>
            <a:pathLst>
              <a:path h="431800" w="431800">
                <a:moveTo>
                  <a:pt x="0" y="0"/>
                </a:moveTo>
                <a:lnTo>
                  <a:pt x="431800" y="0"/>
                </a:lnTo>
                <a:lnTo>
                  <a:pt x="431800" y="431800"/>
                </a:lnTo>
                <a:lnTo>
                  <a:pt x="0" y="4318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2941300" y="3924300"/>
            <a:ext cx="4216400" cy="482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44"/>
              </a:lnSpc>
            </a:pPr>
            <a:r>
              <a:rPr lang="en-US" sz="3300" spc="30">
                <a:solidFill>
                  <a:srgbClr val="505050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시연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319000" y="3844925"/>
            <a:ext cx="622300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24"/>
              </a:lnSpc>
            </a:pPr>
            <a:r>
              <a:rPr lang="en-US" b="true" sz="3200">
                <a:solidFill>
                  <a:srgbClr val="505050"/>
                </a:solidFill>
                <a:latin typeface="Arial Bold"/>
                <a:ea typeface="Arial Bold"/>
                <a:cs typeface="Arial Bold"/>
                <a:sym typeface="Arial Bold"/>
              </a:rPr>
              <a:t>04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6438900" y="5562600"/>
            <a:ext cx="431800" cy="431800"/>
          </a:xfrm>
          <a:custGeom>
            <a:avLst/>
            <a:gdLst/>
            <a:ahLst/>
            <a:cxnLst/>
            <a:rect r="r" b="b" t="t" l="l"/>
            <a:pathLst>
              <a:path h="431800" w="431800">
                <a:moveTo>
                  <a:pt x="0" y="0"/>
                </a:moveTo>
                <a:lnTo>
                  <a:pt x="431800" y="0"/>
                </a:lnTo>
                <a:lnTo>
                  <a:pt x="431800" y="431800"/>
                </a:lnTo>
                <a:lnTo>
                  <a:pt x="0" y="4318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7327900" y="5676900"/>
            <a:ext cx="4216400" cy="482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44"/>
              </a:lnSpc>
            </a:pPr>
            <a:r>
              <a:rPr lang="en-US" sz="3300" spc="30">
                <a:solidFill>
                  <a:srgbClr val="505050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팀 구성 및 계획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6705600" y="5597525"/>
            <a:ext cx="622300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24"/>
              </a:lnSpc>
            </a:pPr>
            <a:r>
              <a:rPr lang="en-US" b="true" sz="3200">
                <a:solidFill>
                  <a:srgbClr val="505050"/>
                </a:solidFill>
                <a:latin typeface="Arial Bold"/>
                <a:ea typeface="Arial Bold"/>
                <a:cs typeface="Arial Bold"/>
                <a:sym typeface="Arial Bold"/>
              </a:rPr>
              <a:t>02</a:t>
            </a:r>
          </a:p>
        </p:txBody>
      </p:sp>
      <p:sp>
        <p:nvSpPr>
          <p:cNvPr name="Freeform 19" id="19"/>
          <p:cNvSpPr/>
          <p:nvPr/>
        </p:nvSpPr>
        <p:spPr>
          <a:xfrm flipH="false" flipV="false" rot="0">
            <a:off x="12052300" y="5562600"/>
            <a:ext cx="431800" cy="431800"/>
          </a:xfrm>
          <a:custGeom>
            <a:avLst/>
            <a:gdLst/>
            <a:ahLst/>
            <a:cxnLst/>
            <a:rect r="r" b="b" t="t" l="l"/>
            <a:pathLst>
              <a:path h="431800" w="431800">
                <a:moveTo>
                  <a:pt x="0" y="0"/>
                </a:moveTo>
                <a:lnTo>
                  <a:pt x="431800" y="0"/>
                </a:lnTo>
                <a:lnTo>
                  <a:pt x="431800" y="431800"/>
                </a:lnTo>
                <a:lnTo>
                  <a:pt x="0" y="4318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12941300" y="5676900"/>
            <a:ext cx="4216400" cy="482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44"/>
              </a:lnSpc>
            </a:pPr>
            <a:r>
              <a:rPr lang="en-US" sz="3300" spc="30">
                <a:solidFill>
                  <a:srgbClr val="505050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개선 방안과 느낀 점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2319000" y="5597525"/>
            <a:ext cx="622300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24"/>
              </a:lnSpc>
            </a:pPr>
            <a:r>
              <a:rPr lang="en-US" b="true" sz="3200">
                <a:solidFill>
                  <a:srgbClr val="505050"/>
                </a:solidFill>
                <a:latin typeface="Arial Bold"/>
                <a:ea typeface="Arial Bold"/>
                <a:cs typeface="Arial Bold"/>
                <a:sym typeface="Arial Bold"/>
              </a:rPr>
              <a:t>05</a:t>
            </a:r>
          </a:p>
        </p:txBody>
      </p:sp>
      <p:sp>
        <p:nvSpPr>
          <p:cNvPr name="Freeform 22" id="22"/>
          <p:cNvSpPr/>
          <p:nvPr/>
        </p:nvSpPr>
        <p:spPr>
          <a:xfrm flipH="false" flipV="false" rot="0">
            <a:off x="6438900" y="7289800"/>
            <a:ext cx="431800" cy="431800"/>
          </a:xfrm>
          <a:custGeom>
            <a:avLst/>
            <a:gdLst/>
            <a:ahLst/>
            <a:cxnLst/>
            <a:rect r="r" b="b" t="t" l="l"/>
            <a:pathLst>
              <a:path h="431800" w="431800">
                <a:moveTo>
                  <a:pt x="0" y="0"/>
                </a:moveTo>
                <a:lnTo>
                  <a:pt x="431800" y="0"/>
                </a:lnTo>
                <a:lnTo>
                  <a:pt x="431800" y="431800"/>
                </a:lnTo>
                <a:lnTo>
                  <a:pt x="0" y="4318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7327900" y="7391400"/>
            <a:ext cx="4216400" cy="482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44"/>
              </a:lnSpc>
            </a:pPr>
            <a:r>
              <a:rPr lang="en-US" sz="3300" spc="30">
                <a:solidFill>
                  <a:srgbClr val="505050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시스템 구조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6705600" y="7312025"/>
            <a:ext cx="622300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24"/>
              </a:lnSpc>
            </a:pPr>
            <a:r>
              <a:rPr lang="en-US" b="true" sz="3200">
                <a:solidFill>
                  <a:srgbClr val="505050"/>
                </a:solidFill>
                <a:latin typeface="Arial Bold"/>
                <a:ea typeface="Arial Bold"/>
                <a:cs typeface="Arial Bold"/>
                <a:sym typeface="Arial Bold"/>
              </a:rPr>
              <a:t>03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11087100" y="4978400"/>
            <a:ext cx="3276600" cy="3276600"/>
          </a:xfrm>
          <a:custGeom>
            <a:avLst/>
            <a:gdLst/>
            <a:ahLst/>
            <a:cxnLst/>
            <a:rect r="r" b="b" t="t" l="l"/>
            <a:pathLst>
              <a:path h="3276600" w="3276600">
                <a:moveTo>
                  <a:pt x="0" y="0"/>
                </a:moveTo>
                <a:lnTo>
                  <a:pt x="3276600" y="0"/>
                </a:lnTo>
                <a:lnTo>
                  <a:pt x="3276600" y="3276600"/>
                </a:lnTo>
                <a:lnTo>
                  <a:pt x="0" y="3276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8880000">
            <a:off x="13766800" y="8140700"/>
            <a:ext cx="3429000" cy="3429000"/>
          </a:xfrm>
          <a:custGeom>
            <a:avLst/>
            <a:gdLst/>
            <a:ahLst/>
            <a:cxnLst/>
            <a:rect r="r" b="b" t="t" l="l"/>
            <a:pathLst>
              <a:path h="3429000" w="3429000">
                <a:moveTo>
                  <a:pt x="0" y="0"/>
                </a:moveTo>
                <a:lnTo>
                  <a:pt x="3429000" y="0"/>
                </a:lnTo>
                <a:lnTo>
                  <a:pt x="3429000" y="3429000"/>
                </a:lnTo>
                <a:lnTo>
                  <a:pt x="0" y="3429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342900" y="1663700"/>
            <a:ext cx="622300" cy="3162300"/>
          </a:xfrm>
          <a:custGeom>
            <a:avLst/>
            <a:gdLst/>
            <a:ahLst/>
            <a:cxnLst/>
            <a:rect r="r" b="b" t="t" l="l"/>
            <a:pathLst>
              <a:path h="3162300" w="622300">
                <a:moveTo>
                  <a:pt x="0" y="0"/>
                </a:moveTo>
                <a:lnTo>
                  <a:pt x="622300" y="0"/>
                </a:lnTo>
                <a:lnTo>
                  <a:pt x="622300" y="3162300"/>
                </a:lnTo>
                <a:lnTo>
                  <a:pt x="0" y="31623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-102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909300" y="8255000"/>
            <a:ext cx="1168400" cy="1168400"/>
          </a:xfrm>
          <a:custGeom>
            <a:avLst/>
            <a:gdLst/>
            <a:ahLst/>
            <a:cxnLst/>
            <a:rect r="r" b="b" t="t" l="l"/>
            <a:pathLst>
              <a:path h="1168400" w="1168400">
                <a:moveTo>
                  <a:pt x="0" y="0"/>
                </a:moveTo>
                <a:lnTo>
                  <a:pt x="1168400" y="0"/>
                </a:lnTo>
                <a:lnTo>
                  <a:pt x="1168400" y="1168400"/>
                </a:lnTo>
                <a:lnTo>
                  <a:pt x="0" y="11684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1860000">
            <a:off x="13652500" y="3225800"/>
            <a:ext cx="3848100" cy="1625600"/>
          </a:xfrm>
          <a:custGeom>
            <a:avLst/>
            <a:gdLst/>
            <a:ahLst/>
            <a:cxnLst/>
            <a:rect r="r" b="b" t="t" l="l"/>
            <a:pathLst>
              <a:path h="1625600" w="3848100">
                <a:moveTo>
                  <a:pt x="0" y="0"/>
                </a:moveTo>
                <a:lnTo>
                  <a:pt x="3848100" y="0"/>
                </a:lnTo>
                <a:lnTo>
                  <a:pt x="3848100" y="1625600"/>
                </a:lnTo>
                <a:lnTo>
                  <a:pt x="0" y="16256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-781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014200" y="1054100"/>
            <a:ext cx="2159000" cy="2159000"/>
          </a:xfrm>
          <a:custGeom>
            <a:avLst/>
            <a:gdLst/>
            <a:ahLst/>
            <a:cxnLst/>
            <a:rect r="r" b="b" t="t" l="l"/>
            <a:pathLst>
              <a:path h="2159000" w="2159000">
                <a:moveTo>
                  <a:pt x="0" y="0"/>
                </a:moveTo>
                <a:lnTo>
                  <a:pt x="2159000" y="0"/>
                </a:lnTo>
                <a:lnTo>
                  <a:pt x="2159000" y="2159000"/>
                </a:lnTo>
                <a:lnTo>
                  <a:pt x="0" y="21590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371600" y="7848600"/>
            <a:ext cx="889000" cy="889000"/>
          </a:xfrm>
          <a:custGeom>
            <a:avLst/>
            <a:gdLst/>
            <a:ahLst/>
            <a:cxnLst/>
            <a:rect r="r" b="b" t="t" l="l"/>
            <a:pathLst>
              <a:path h="889000" w="889000">
                <a:moveTo>
                  <a:pt x="0" y="0"/>
                </a:moveTo>
                <a:lnTo>
                  <a:pt x="889000" y="0"/>
                </a:lnTo>
                <a:lnTo>
                  <a:pt x="889000" y="889000"/>
                </a:lnTo>
                <a:lnTo>
                  <a:pt x="0" y="88900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371600" y="1320190"/>
            <a:ext cx="9715500" cy="17110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951"/>
              </a:lnSpc>
            </a:pPr>
            <a:r>
              <a:rPr lang="en-US" b="true" sz="9999">
                <a:solidFill>
                  <a:srgbClr val="505050"/>
                </a:solidFill>
                <a:latin typeface="Arial Bold"/>
                <a:ea typeface="Arial Bold"/>
                <a:cs typeface="Arial Bold"/>
                <a:sym typeface="Arial Bold"/>
              </a:rPr>
              <a:t>Q&amp;A 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D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670800" y="-127000"/>
            <a:ext cx="10617200" cy="10629900"/>
          </a:xfrm>
          <a:custGeom>
            <a:avLst/>
            <a:gdLst/>
            <a:ahLst/>
            <a:cxnLst/>
            <a:rect r="r" b="b" t="t" l="l"/>
            <a:pathLst>
              <a:path h="10629900" w="10617200">
                <a:moveTo>
                  <a:pt x="0" y="0"/>
                </a:moveTo>
                <a:lnTo>
                  <a:pt x="10617200" y="0"/>
                </a:lnTo>
                <a:lnTo>
                  <a:pt x="10617200" y="10629900"/>
                </a:lnTo>
                <a:lnTo>
                  <a:pt x="0" y="106299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29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563100" y="7315200"/>
            <a:ext cx="6997700" cy="12700"/>
          </a:xfrm>
          <a:custGeom>
            <a:avLst/>
            <a:gdLst/>
            <a:ahLst/>
            <a:cxnLst/>
            <a:rect r="r" b="b" t="t" l="l"/>
            <a:pathLst>
              <a:path h="12700" w="6997700">
                <a:moveTo>
                  <a:pt x="0" y="0"/>
                </a:moveTo>
                <a:lnTo>
                  <a:pt x="6997700" y="0"/>
                </a:lnTo>
                <a:lnTo>
                  <a:pt x="6997700" y="12700"/>
                </a:lnTo>
                <a:lnTo>
                  <a:pt x="0" y="127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-49728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537700" y="6629400"/>
            <a:ext cx="1371600" cy="419100"/>
          </a:xfrm>
          <a:custGeom>
            <a:avLst/>
            <a:gdLst/>
            <a:ahLst/>
            <a:cxnLst/>
            <a:rect r="r" b="b" t="t" l="l"/>
            <a:pathLst>
              <a:path h="419100" w="1371600">
                <a:moveTo>
                  <a:pt x="0" y="0"/>
                </a:moveTo>
                <a:lnTo>
                  <a:pt x="1371600" y="0"/>
                </a:lnTo>
                <a:lnTo>
                  <a:pt x="1371600" y="419100"/>
                </a:lnTo>
                <a:lnTo>
                  <a:pt x="0" y="4191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-2272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532100" y="673100"/>
            <a:ext cx="228600" cy="190500"/>
          </a:xfrm>
          <a:custGeom>
            <a:avLst/>
            <a:gdLst/>
            <a:ahLst/>
            <a:cxnLst/>
            <a:rect r="r" b="b" t="t" l="l"/>
            <a:pathLst>
              <a:path h="190500" w="228600">
                <a:moveTo>
                  <a:pt x="0" y="0"/>
                </a:moveTo>
                <a:lnTo>
                  <a:pt x="228600" y="0"/>
                </a:lnTo>
                <a:lnTo>
                  <a:pt x="228600" y="190500"/>
                </a:lnTo>
                <a:lnTo>
                  <a:pt x="0" y="1905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-4166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5824200" y="628273"/>
            <a:ext cx="1536600" cy="2389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73"/>
              </a:lnSpc>
            </a:pPr>
            <a:r>
              <a:rPr lang="en-US" sz="1399">
                <a:solidFill>
                  <a:srgbClr val="505050"/>
                </a:solidFill>
                <a:latin typeface="Arial"/>
                <a:ea typeface="Arial"/>
                <a:cs typeface="Arial"/>
                <a:sym typeface="Arial"/>
              </a:rPr>
              <a:t>대한상공화의소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575800" y="2082800"/>
            <a:ext cx="3441600" cy="3162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242"/>
              </a:lnSpc>
            </a:pPr>
            <a:r>
              <a:rPr lang="en-US" sz="16100">
                <a:solidFill>
                  <a:srgbClr val="505050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575800" y="5194300"/>
            <a:ext cx="6591300" cy="800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56"/>
              </a:lnSpc>
            </a:pPr>
            <a:r>
              <a:rPr lang="en-US" b="true" sz="4900" spc="45">
                <a:solidFill>
                  <a:srgbClr val="505050"/>
                </a:solidFill>
                <a:latin typeface="TT Rounds Condensed Bold"/>
                <a:ea typeface="TT Rounds Condensed Bold"/>
                <a:cs typeface="TT Rounds Condensed Bold"/>
                <a:sym typeface="TT Rounds Condensed Bold"/>
              </a:rPr>
              <a:t>개요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163300" y="6607175"/>
            <a:ext cx="4953000" cy="428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68"/>
              </a:lnSpc>
            </a:pPr>
            <a:r>
              <a:rPr lang="en-US" sz="2400" spc="22">
                <a:solidFill>
                  <a:srgbClr val="2C2C2C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프로젝트 선택 이유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677400" y="6654800"/>
            <a:ext cx="1104900" cy="342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31"/>
              </a:lnSpc>
            </a:pPr>
            <a:r>
              <a:rPr lang="en-US" sz="1700">
                <a:solidFill>
                  <a:srgbClr val="F8F8F8"/>
                </a:solidFill>
                <a:latin typeface="Arial"/>
                <a:ea typeface="Arial"/>
                <a:cs typeface="Arial"/>
                <a:sym typeface="Arial"/>
              </a:rPr>
              <a:t>POINT.01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9563100" y="8280400"/>
            <a:ext cx="6997700" cy="12700"/>
          </a:xfrm>
          <a:custGeom>
            <a:avLst/>
            <a:gdLst/>
            <a:ahLst/>
            <a:cxnLst/>
            <a:rect r="r" b="b" t="t" l="l"/>
            <a:pathLst>
              <a:path h="12700" w="6997700">
                <a:moveTo>
                  <a:pt x="0" y="0"/>
                </a:moveTo>
                <a:lnTo>
                  <a:pt x="6997700" y="0"/>
                </a:lnTo>
                <a:lnTo>
                  <a:pt x="6997700" y="12700"/>
                </a:lnTo>
                <a:lnTo>
                  <a:pt x="0" y="127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-49728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9537700" y="7569200"/>
            <a:ext cx="1371600" cy="419100"/>
          </a:xfrm>
          <a:custGeom>
            <a:avLst/>
            <a:gdLst/>
            <a:ahLst/>
            <a:cxnLst/>
            <a:rect r="r" b="b" t="t" l="l"/>
            <a:pathLst>
              <a:path h="419100" w="1371600">
                <a:moveTo>
                  <a:pt x="0" y="0"/>
                </a:moveTo>
                <a:lnTo>
                  <a:pt x="1371600" y="0"/>
                </a:lnTo>
                <a:lnTo>
                  <a:pt x="1371600" y="419100"/>
                </a:lnTo>
                <a:lnTo>
                  <a:pt x="0" y="4191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-2272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1163300" y="7546975"/>
            <a:ext cx="4953000" cy="428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68"/>
              </a:lnSpc>
            </a:pPr>
            <a:r>
              <a:rPr lang="en-US" sz="2400" spc="22">
                <a:solidFill>
                  <a:srgbClr val="2C2C2C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목표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677400" y="7594600"/>
            <a:ext cx="1104900" cy="342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31"/>
              </a:lnSpc>
            </a:pPr>
            <a:r>
              <a:rPr lang="en-US" sz="1700">
                <a:solidFill>
                  <a:srgbClr val="F8F8F8"/>
                </a:solidFill>
                <a:latin typeface="Arial"/>
                <a:ea typeface="Arial"/>
                <a:cs typeface="Arial"/>
                <a:sym typeface="Arial"/>
              </a:rPr>
              <a:t>POINT.02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-10800000">
            <a:off x="914400" y="4356100"/>
            <a:ext cx="3276600" cy="3276600"/>
          </a:xfrm>
          <a:custGeom>
            <a:avLst/>
            <a:gdLst/>
            <a:ahLst/>
            <a:cxnLst/>
            <a:rect r="r" b="b" t="t" l="l"/>
            <a:pathLst>
              <a:path h="3276600" w="3276600">
                <a:moveTo>
                  <a:pt x="0" y="0"/>
                </a:moveTo>
                <a:lnTo>
                  <a:pt x="3276600" y="0"/>
                </a:lnTo>
                <a:lnTo>
                  <a:pt x="3276600" y="3276600"/>
                </a:lnTo>
                <a:lnTo>
                  <a:pt x="0" y="32766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-8880000">
            <a:off x="3581400" y="7505700"/>
            <a:ext cx="3429000" cy="3429000"/>
          </a:xfrm>
          <a:custGeom>
            <a:avLst/>
            <a:gdLst/>
            <a:ahLst/>
            <a:cxnLst/>
            <a:rect r="r" b="b" t="t" l="l"/>
            <a:pathLst>
              <a:path h="3429000" w="3429000">
                <a:moveTo>
                  <a:pt x="0" y="0"/>
                </a:moveTo>
                <a:lnTo>
                  <a:pt x="3429000" y="0"/>
                </a:lnTo>
                <a:lnTo>
                  <a:pt x="3429000" y="3429000"/>
                </a:lnTo>
                <a:lnTo>
                  <a:pt x="0" y="34290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736600" y="7632700"/>
            <a:ext cx="1168400" cy="1168400"/>
          </a:xfrm>
          <a:custGeom>
            <a:avLst/>
            <a:gdLst/>
            <a:ahLst/>
            <a:cxnLst/>
            <a:rect r="r" b="b" t="t" l="l"/>
            <a:pathLst>
              <a:path h="1168400" w="1168400">
                <a:moveTo>
                  <a:pt x="0" y="0"/>
                </a:moveTo>
                <a:lnTo>
                  <a:pt x="1168400" y="0"/>
                </a:lnTo>
                <a:lnTo>
                  <a:pt x="1168400" y="1168400"/>
                </a:lnTo>
                <a:lnTo>
                  <a:pt x="0" y="116840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-1860000">
            <a:off x="3467100" y="2603500"/>
            <a:ext cx="3848100" cy="1625600"/>
          </a:xfrm>
          <a:custGeom>
            <a:avLst/>
            <a:gdLst/>
            <a:ahLst/>
            <a:cxnLst/>
            <a:rect r="r" b="b" t="t" l="l"/>
            <a:pathLst>
              <a:path h="1625600" w="3848100">
                <a:moveTo>
                  <a:pt x="0" y="0"/>
                </a:moveTo>
                <a:lnTo>
                  <a:pt x="3848100" y="0"/>
                </a:lnTo>
                <a:lnTo>
                  <a:pt x="3848100" y="1625600"/>
                </a:lnTo>
                <a:lnTo>
                  <a:pt x="0" y="162560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-781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841500" y="431800"/>
            <a:ext cx="2159000" cy="2159000"/>
          </a:xfrm>
          <a:custGeom>
            <a:avLst/>
            <a:gdLst/>
            <a:ahLst/>
            <a:cxnLst/>
            <a:rect r="r" b="b" t="t" l="l"/>
            <a:pathLst>
              <a:path h="2159000" w="2159000">
                <a:moveTo>
                  <a:pt x="0" y="0"/>
                </a:moveTo>
                <a:lnTo>
                  <a:pt x="2159000" y="0"/>
                </a:lnTo>
                <a:lnTo>
                  <a:pt x="2159000" y="2159000"/>
                </a:lnTo>
                <a:lnTo>
                  <a:pt x="0" y="215900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9677400" y="8547100"/>
            <a:ext cx="1104900" cy="342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31"/>
              </a:lnSpc>
            </a:pPr>
            <a:r>
              <a:rPr lang="en-US" sz="1700">
                <a:solidFill>
                  <a:srgbClr val="F8F8F8"/>
                </a:solidFill>
                <a:latin typeface="Arial"/>
                <a:ea typeface="Arial"/>
                <a:cs typeface="Arial"/>
                <a:sym typeface="Arial"/>
              </a:rPr>
              <a:t>POINT.03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22223" y="41325"/>
            <a:ext cx="1031097" cy="2747017"/>
          </a:xfrm>
          <a:custGeom>
            <a:avLst/>
            <a:gdLst/>
            <a:ahLst/>
            <a:cxnLst/>
            <a:rect r="r" b="b" t="t" l="l"/>
            <a:pathLst>
              <a:path h="2747017" w="1031097">
                <a:moveTo>
                  <a:pt x="0" y="0"/>
                </a:moveTo>
                <a:lnTo>
                  <a:pt x="1031097" y="0"/>
                </a:lnTo>
                <a:lnTo>
                  <a:pt x="1031097" y="2747017"/>
                </a:lnTo>
                <a:lnTo>
                  <a:pt x="0" y="274701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1583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378846" y="1823604"/>
            <a:ext cx="717600" cy="713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63"/>
              </a:lnSpc>
            </a:pPr>
            <a:r>
              <a:rPr lang="en-US" sz="3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457163" y="5324120"/>
            <a:ext cx="11247192" cy="4926319"/>
          </a:xfrm>
          <a:custGeom>
            <a:avLst/>
            <a:gdLst/>
            <a:ahLst/>
            <a:cxnLst/>
            <a:rect r="r" b="b" t="t" l="l"/>
            <a:pathLst>
              <a:path h="4926319" w="11247192">
                <a:moveTo>
                  <a:pt x="0" y="0"/>
                </a:moveTo>
                <a:lnTo>
                  <a:pt x="11247192" y="0"/>
                </a:lnTo>
                <a:lnTo>
                  <a:pt x="11247192" y="4926318"/>
                </a:lnTo>
                <a:lnTo>
                  <a:pt x="0" y="492631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-3828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461238" y="743537"/>
            <a:ext cx="8243126" cy="1384175"/>
          </a:xfrm>
          <a:custGeom>
            <a:avLst/>
            <a:gdLst/>
            <a:ahLst/>
            <a:cxnLst/>
            <a:rect r="r" b="b" t="t" l="l"/>
            <a:pathLst>
              <a:path h="1384175" w="8243126">
                <a:moveTo>
                  <a:pt x="0" y="0"/>
                </a:moveTo>
                <a:lnTo>
                  <a:pt x="8243125" y="0"/>
                </a:lnTo>
                <a:lnTo>
                  <a:pt x="8243125" y="1384175"/>
                </a:lnTo>
                <a:lnTo>
                  <a:pt x="0" y="138417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-5149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461238" y="2262062"/>
            <a:ext cx="8243125" cy="1231350"/>
          </a:xfrm>
          <a:custGeom>
            <a:avLst/>
            <a:gdLst/>
            <a:ahLst/>
            <a:cxnLst/>
            <a:rect r="r" b="b" t="t" l="l"/>
            <a:pathLst>
              <a:path h="1231350" w="8243125">
                <a:moveTo>
                  <a:pt x="0" y="0"/>
                </a:moveTo>
                <a:lnTo>
                  <a:pt x="8243124" y="0"/>
                </a:lnTo>
                <a:lnTo>
                  <a:pt x="8243124" y="1231350"/>
                </a:lnTo>
                <a:lnTo>
                  <a:pt x="0" y="123135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-3641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461238" y="3627750"/>
            <a:ext cx="8243124" cy="1562025"/>
          </a:xfrm>
          <a:custGeom>
            <a:avLst/>
            <a:gdLst/>
            <a:ahLst/>
            <a:cxnLst/>
            <a:rect r="r" b="b" t="t" l="l"/>
            <a:pathLst>
              <a:path h="1562025" w="8243124">
                <a:moveTo>
                  <a:pt x="0" y="0"/>
                </a:moveTo>
                <a:lnTo>
                  <a:pt x="8243124" y="0"/>
                </a:lnTo>
                <a:lnTo>
                  <a:pt x="8243124" y="1562026"/>
                </a:lnTo>
                <a:lnTo>
                  <a:pt x="0" y="156202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-3813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1863676" y="690062"/>
            <a:ext cx="4459750" cy="4553200"/>
          </a:xfrm>
          <a:custGeom>
            <a:avLst/>
            <a:gdLst/>
            <a:ahLst/>
            <a:cxnLst/>
            <a:rect r="r" b="b" t="t" l="l"/>
            <a:pathLst>
              <a:path h="4553200" w="4459750">
                <a:moveTo>
                  <a:pt x="0" y="0"/>
                </a:moveTo>
                <a:lnTo>
                  <a:pt x="4459750" y="0"/>
                </a:lnTo>
                <a:lnTo>
                  <a:pt x="4459750" y="4553200"/>
                </a:lnTo>
                <a:lnTo>
                  <a:pt x="0" y="45532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-4086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418409" y="5381318"/>
            <a:ext cx="1172788" cy="2602534"/>
          </a:xfrm>
          <a:custGeom>
            <a:avLst/>
            <a:gdLst/>
            <a:ahLst/>
            <a:cxnLst/>
            <a:rect r="r" b="b" t="t" l="l"/>
            <a:pathLst>
              <a:path h="2602534" w="1172788">
                <a:moveTo>
                  <a:pt x="0" y="0"/>
                </a:moveTo>
                <a:lnTo>
                  <a:pt x="1172788" y="0"/>
                </a:lnTo>
                <a:lnTo>
                  <a:pt x="1172788" y="2602534"/>
                </a:lnTo>
                <a:lnTo>
                  <a:pt x="0" y="260253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-3941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3072188" y="7983861"/>
            <a:ext cx="3865204" cy="1124533"/>
          </a:xfrm>
          <a:custGeom>
            <a:avLst/>
            <a:gdLst/>
            <a:ahLst/>
            <a:cxnLst/>
            <a:rect r="r" b="b" t="t" l="l"/>
            <a:pathLst>
              <a:path h="1124533" w="3865204">
                <a:moveTo>
                  <a:pt x="0" y="0"/>
                </a:moveTo>
                <a:lnTo>
                  <a:pt x="3865204" y="0"/>
                </a:lnTo>
                <a:lnTo>
                  <a:pt x="3865204" y="1124533"/>
                </a:lnTo>
                <a:lnTo>
                  <a:pt x="0" y="112453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-3941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1935810" y="9319737"/>
            <a:ext cx="6137989" cy="734220"/>
          </a:xfrm>
          <a:custGeom>
            <a:avLst/>
            <a:gdLst/>
            <a:ahLst/>
            <a:cxnLst/>
            <a:rect r="r" b="b" t="t" l="l"/>
            <a:pathLst>
              <a:path h="734220" w="6137989">
                <a:moveTo>
                  <a:pt x="0" y="0"/>
                </a:moveTo>
                <a:lnTo>
                  <a:pt x="6137989" y="0"/>
                </a:lnTo>
                <a:lnTo>
                  <a:pt x="6137989" y="734220"/>
                </a:lnTo>
                <a:lnTo>
                  <a:pt x="0" y="73422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-3941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11863688" y="5324037"/>
            <a:ext cx="6365625" cy="4926225"/>
            <a:chOff x="0" y="0"/>
            <a:chExt cx="8487500" cy="65683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487537" cy="6568313"/>
            </a:xfrm>
            <a:custGeom>
              <a:avLst/>
              <a:gdLst/>
              <a:ahLst/>
              <a:cxnLst/>
              <a:rect r="r" b="b" t="t" l="l"/>
              <a:pathLst>
                <a:path h="6568313" w="8487537">
                  <a:moveTo>
                    <a:pt x="6350" y="0"/>
                  </a:moveTo>
                  <a:lnTo>
                    <a:pt x="8481187" y="0"/>
                  </a:lnTo>
                  <a:cubicBezTo>
                    <a:pt x="8484743" y="0"/>
                    <a:pt x="8487537" y="2794"/>
                    <a:pt x="8487537" y="6350"/>
                  </a:cubicBezTo>
                  <a:lnTo>
                    <a:pt x="8487537" y="6561963"/>
                  </a:lnTo>
                  <a:cubicBezTo>
                    <a:pt x="8487537" y="6565519"/>
                    <a:pt x="8484743" y="6568313"/>
                    <a:pt x="8481187" y="6568313"/>
                  </a:cubicBezTo>
                  <a:lnTo>
                    <a:pt x="6350" y="6568313"/>
                  </a:lnTo>
                  <a:cubicBezTo>
                    <a:pt x="2794" y="6568313"/>
                    <a:pt x="0" y="6565519"/>
                    <a:pt x="0" y="6561963"/>
                  </a:cubicBezTo>
                  <a:lnTo>
                    <a:pt x="0" y="6350"/>
                  </a:lnTo>
                  <a:cubicBezTo>
                    <a:pt x="0" y="2794"/>
                    <a:pt x="2794" y="0"/>
                    <a:pt x="6350" y="0"/>
                  </a:cubicBezTo>
                  <a:moveTo>
                    <a:pt x="6350" y="12700"/>
                  </a:moveTo>
                  <a:lnTo>
                    <a:pt x="6350" y="6350"/>
                  </a:lnTo>
                  <a:lnTo>
                    <a:pt x="12700" y="6350"/>
                  </a:lnTo>
                  <a:lnTo>
                    <a:pt x="12700" y="6561963"/>
                  </a:lnTo>
                  <a:lnTo>
                    <a:pt x="6350" y="6561963"/>
                  </a:lnTo>
                  <a:lnTo>
                    <a:pt x="6350" y="6555613"/>
                  </a:lnTo>
                  <a:lnTo>
                    <a:pt x="8481187" y="6555613"/>
                  </a:lnTo>
                  <a:lnTo>
                    <a:pt x="8481187" y="6561963"/>
                  </a:lnTo>
                  <a:lnTo>
                    <a:pt x="8474837" y="6561963"/>
                  </a:lnTo>
                  <a:lnTo>
                    <a:pt x="8474837" y="6350"/>
                  </a:lnTo>
                  <a:lnTo>
                    <a:pt x="8481187" y="6350"/>
                  </a:lnTo>
                  <a:lnTo>
                    <a:pt x="8481187" y="12700"/>
                  </a:lnTo>
                  <a:lnTo>
                    <a:pt x="6350" y="127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22223" y="41325"/>
            <a:ext cx="1031097" cy="2747017"/>
          </a:xfrm>
          <a:custGeom>
            <a:avLst/>
            <a:gdLst/>
            <a:ahLst/>
            <a:cxnLst/>
            <a:rect r="r" b="b" t="t" l="l"/>
            <a:pathLst>
              <a:path h="2747017" w="1031097">
                <a:moveTo>
                  <a:pt x="0" y="0"/>
                </a:moveTo>
                <a:lnTo>
                  <a:pt x="1031097" y="0"/>
                </a:lnTo>
                <a:lnTo>
                  <a:pt x="1031097" y="2747017"/>
                </a:lnTo>
                <a:lnTo>
                  <a:pt x="0" y="274701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1583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378846" y="1823604"/>
            <a:ext cx="717600" cy="713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63"/>
              </a:lnSpc>
            </a:pPr>
            <a:r>
              <a:rPr lang="en-US" sz="3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3192637" y="1589213"/>
            <a:ext cx="11902725" cy="1051425"/>
            <a:chOff x="0" y="0"/>
            <a:chExt cx="15870300" cy="14019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6350" y="6350"/>
              <a:ext cx="15857601" cy="1389253"/>
            </a:xfrm>
            <a:custGeom>
              <a:avLst/>
              <a:gdLst/>
              <a:ahLst/>
              <a:cxnLst/>
              <a:rect r="r" b="b" t="t" l="l"/>
              <a:pathLst>
                <a:path h="1389253" w="15857601">
                  <a:moveTo>
                    <a:pt x="0" y="0"/>
                  </a:moveTo>
                  <a:lnTo>
                    <a:pt x="15857601" y="0"/>
                  </a:lnTo>
                  <a:lnTo>
                    <a:pt x="15857601" y="1389253"/>
                  </a:lnTo>
                  <a:lnTo>
                    <a:pt x="0" y="1389253"/>
                  </a:lnTo>
                  <a:close/>
                </a:path>
              </a:pathLst>
            </a:custGeom>
            <a:solidFill>
              <a:srgbClr val="DBDBDB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5870301" cy="1401953"/>
            </a:xfrm>
            <a:custGeom>
              <a:avLst/>
              <a:gdLst/>
              <a:ahLst/>
              <a:cxnLst/>
              <a:rect r="r" b="b" t="t" l="l"/>
              <a:pathLst>
                <a:path h="1401953" w="15870301">
                  <a:moveTo>
                    <a:pt x="6350" y="0"/>
                  </a:moveTo>
                  <a:lnTo>
                    <a:pt x="15863951" y="0"/>
                  </a:lnTo>
                  <a:cubicBezTo>
                    <a:pt x="15867507" y="0"/>
                    <a:pt x="15870301" y="2794"/>
                    <a:pt x="15870301" y="6350"/>
                  </a:cubicBezTo>
                  <a:lnTo>
                    <a:pt x="15870301" y="1395603"/>
                  </a:lnTo>
                  <a:cubicBezTo>
                    <a:pt x="15870301" y="1399159"/>
                    <a:pt x="15867507" y="1401953"/>
                    <a:pt x="15863951" y="1401953"/>
                  </a:cubicBezTo>
                  <a:lnTo>
                    <a:pt x="6350" y="1401953"/>
                  </a:lnTo>
                  <a:cubicBezTo>
                    <a:pt x="2794" y="1401953"/>
                    <a:pt x="0" y="1399159"/>
                    <a:pt x="0" y="1395603"/>
                  </a:cubicBezTo>
                  <a:lnTo>
                    <a:pt x="0" y="6350"/>
                  </a:lnTo>
                  <a:cubicBezTo>
                    <a:pt x="0" y="2794"/>
                    <a:pt x="2794" y="0"/>
                    <a:pt x="6350" y="0"/>
                  </a:cubicBezTo>
                  <a:moveTo>
                    <a:pt x="6350" y="12700"/>
                  </a:moveTo>
                  <a:lnTo>
                    <a:pt x="6350" y="6350"/>
                  </a:lnTo>
                  <a:lnTo>
                    <a:pt x="12700" y="6350"/>
                  </a:lnTo>
                  <a:lnTo>
                    <a:pt x="12700" y="1395603"/>
                  </a:lnTo>
                  <a:lnTo>
                    <a:pt x="6350" y="1395603"/>
                  </a:lnTo>
                  <a:lnTo>
                    <a:pt x="6350" y="1389253"/>
                  </a:lnTo>
                  <a:lnTo>
                    <a:pt x="15863951" y="1389253"/>
                  </a:lnTo>
                  <a:lnTo>
                    <a:pt x="15863951" y="1395603"/>
                  </a:lnTo>
                  <a:lnTo>
                    <a:pt x="15857601" y="1395603"/>
                  </a:lnTo>
                  <a:lnTo>
                    <a:pt x="15857601" y="6350"/>
                  </a:lnTo>
                  <a:lnTo>
                    <a:pt x="15863951" y="6350"/>
                  </a:lnTo>
                  <a:lnTo>
                    <a:pt x="15863951" y="12700"/>
                  </a:lnTo>
                  <a:lnTo>
                    <a:pt x="6350" y="12700"/>
                  </a:lnTo>
                  <a:close/>
                </a:path>
              </a:pathLst>
            </a:custGeom>
            <a:solidFill>
              <a:srgbClr val="070606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15870300" cy="14495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40"/>
                </a:lnSpc>
              </a:pPr>
              <a:r>
                <a:rPr lang="en-US" b="true" sz="2200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발냄새를 실시간으로 감지하고, 이를 자동으로 처리하여 쾌적한 환경을 유지하는 시스템</a:t>
              </a: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5617183" y="2788361"/>
            <a:ext cx="7053632" cy="6364791"/>
          </a:xfrm>
          <a:custGeom>
            <a:avLst/>
            <a:gdLst/>
            <a:ahLst/>
            <a:cxnLst/>
            <a:rect r="r" b="b" t="t" l="l"/>
            <a:pathLst>
              <a:path h="6364791" w="7053632">
                <a:moveTo>
                  <a:pt x="0" y="0"/>
                </a:moveTo>
                <a:lnTo>
                  <a:pt x="7053632" y="0"/>
                </a:lnTo>
                <a:lnTo>
                  <a:pt x="7053632" y="6364791"/>
                </a:lnTo>
                <a:lnTo>
                  <a:pt x="0" y="636479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5932" r="0" b="-5932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D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670800" y="-127000"/>
            <a:ext cx="10617200" cy="10629900"/>
          </a:xfrm>
          <a:custGeom>
            <a:avLst/>
            <a:gdLst/>
            <a:ahLst/>
            <a:cxnLst/>
            <a:rect r="r" b="b" t="t" l="l"/>
            <a:pathLst>
              <a:path h="10629900" w="10617200">
                <a:moveTo>
                  <a:pt x="0" y="0"/>
                </a:moveTo>
                <a:lnTo>
                  <a:pt x="10617200" y="0"/>
                </a:lnTo>
                <a:lnTo>
                  <a:pt x="10617200" y="10629900"/>
                </a:lnTo>
                <a:lnTo>
                  <a:pt x="0" y="106299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29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563100" y="7315200"/>
            <a:ext cx="6997700" cy="12700"/>
          </a:xfrm>
          <a:custGeom>
            <a:avLst/>
            <a:gdLst/>
            <a:ahLst/>
            <a:cxnLst/>
            <a:rect r="r" b="b" t="t" l="l"/>
            <a:pathLst>
              <a:path h="12700" w="6997700">
                <a:moveTo>
                  <a:pt x="0" y="0"/>
                </a:moveTo>
                <a:lnTo>
                  <a:pt x="6997700" y="0"/>
                </a:lnTo>
                <a:lnTo>
                  <a:pt x="6997700" y="12700"/>
                </a:lnTo>
                <a:lnTo>
                  <a:pt x="0" y="127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-49728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537700" y="6629400"/>
            <a:ext cx="1371600" cy="419100"/>
          </a:xfrm>
          <a:custGeom>
            <a:avLst/>
            <a:gdLst/>
            <a:ahLst/>
            <a:cxnLst/>
            <a:rect r="r" b="b" t="t" l="l"/>
            <a:pathLst>
              <a:path h="419100" w="1371600">
                <a:moveTo>
                  <a:pt x="0" y="0"/>
                </a:moveTo>
                <a:lnTo>
                  <a:pt x="1371600" y="0"/>
                </a:lnTo>
                <a:lnTo>
                  <a:pt x="1371600" y="419100"/>
                </a:lnTo>
                <a:lnTo>
                  <a:pt x="0" y="4191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-2272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532100" y="673100"/>
            <a:ext cx="228600" cy="190500"/>
          </a:xfrm>
          <a:custGeom>
            <a:avLst/>
            <a:gdLst/>
            <a:ahLst/>
            <a:cxnLst/>
            <a:rect r="r" b="b" t="t" l="l"/>
            <a:pathLst>
              <a:path h="190500" w="228600">
                <a:moveTo>
                  <a:pt x="0" y="0"/>
                </a:moveTo>
                <a:lnTo>
                  <a:pt x="228600" y="0"/>
                </a:lnTo>
                <a:lnTo>
                  <a:pt x="228600" y="190500"/>
                </a:lnTo>
                <a:lnTo>
                  <a:pt x="0" y="1905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-4166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5824200" y="628273"/>
            <a:ext cx="1536600" cy="2389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73"/>
              </a:lnSpc>
            </a:pPr>
            <a:r>
              <a:rPr lang="en-US" sz="1399">
                <a:solidFill>
                  <a:srgbClr val="505050"/>
                </a:solidFill>
                <a:latin typeface="Arial"/>
                <a:ea typeface="Arial"/>
                <a:cs typeface="Arial"/>
                <a:sym typeface="Arial"/>
              </a:rPr>
              <a:t>대한상공화의소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575800" y="2082800"/>
            <a:ext cx="3441600" cy="3162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242"/>
              </a:lnSpc>
            </a:pPr>
            <a:r>
              <a:rPr lang="en-US" sz="16100">
                <a:solidFill>
                  <a:srgbClr val="505050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575800" y="5194300"/>
            <a:ext cx="6591300" cy="800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56"/>
              </a:lnSpc>
            </a:pPr>
            <a:r>
              <a:rPr lang="en-US" b="true" sz="4900" spc="45">
                <a:solidFill>
                  <a:srgbClr val="505050"/>
                </a:solidFill>
                <a:latin typeface="TT Rounds Condensed Bold"/>
                <a:ea typeface="TT Rounds Condensed Bold"/>
                <a:cs typeface="TT Rounds Condensed Bold"/>
                <a:sym typeface="TT Rounds Condensed Bold"/>
              </a:rPr>
              <a:t>팀 구성 및 계획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163300" y="6607175"/>
            <a:ext cx="4953000" cy="428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68"/>
              </a:lnSpc>
            </a:pPr>
            <a:r>
              <a:rPr lang="en-US" sz="2400" spc="22">
                <a:solidFill>
                  <a:srgbClr val="2C2C2C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팀 구성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677400" y="6654800"/>
            <a:ext cx="1104900" cy="342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31"/>
              </a:lnSpc>
            </a:pPr>
            <a:r>
              <a:rPr lang="en-US" sz="1700">
                <a:solidFill>
                  <a:srgbClr val="F8F8F8"/>
                </a:solidFill>
                <a:latin typeface="Arial"/>
                <a:ea typeface="Arial"/>
                <a:cs typeface="Arial"/>
                <a:sym typeface="Arial"/>
              </a:rPr>
              <a:t>POINT.01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9563100" y="8280400"/>
            <a:ext cx="6997700" cy="12700"/>
          </a:xfrm>
          <a:custGeom>
            <a:avLst/>
            <a:gdLst/>
            <a:ahLst/>
            <a:cxnLst/>
            <a:rect r="r" b="b" t="t" l="l"/>
            <a:pathLst>
              <a:path h="12700" w="6997700">
                <a:moveTo>
                  <a:pt x="0" y="0"/>
                </a:moveTo>
                <a:lnTo>
                  <a:pt x="6997700" y="0"/>
                </a:lnTo>
                <a:lnTo>
                  <a:pt x="6997700" y="12700"/>
                </a:lnTo>
                <a:lnTo>
                  <a:pt x="0" y="127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-49728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9537700" y="7569200"/>
            <a:ext cx="1371600" cy="419100"/>
          </a:xfrm>
          <a:custGeom>
            <a:avLst/>
            <a:gdLst/>
            <a:ahLst/>
            <a:cxnLst/>
            <a:rect r="r" b="b" t="t" l="l"/>
            <a:pathLst>
              <a:path h="419100" w="1371600">
                <a:moveTo>
                  <a:pt x="0" y="0"/>
                </a:moveTo>
                <a:lnTo>
                  <a:pt x="1371600" y="0"/>
                </a:lnTo>
                <a:lnTo>
                  <a:pt x="1371600" y="419100"/>
                </a:lnTo>
                <a:lnTo>
                  <a:pt x="0" y="4191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-2272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1163300" y="7546975"/>
            <a:ext cx="4953000" cy="428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68"/>
              </a:lnSpc>
            </a:pPr>
            <a:r>
              <a:rPr lang="en-US" sz="2400" spc="22">
                <a:solidFill>
                  <a:srgbClr val="2C2C2C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계획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677400" y="7594600"/>
            <a:ext cx="1104900" cy="342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31"/>
              </a:lnSpc>
            </a:pPr>
            <a:r>
              <a:rPr lang="en-US" sz="1700">
                <a:solidFill>
                  <a:srgbClr val="F8F8F8"/>
                </a:solidFill>
                <a:latin typeface="Arial"/>
                <a:ea typeface="Arial"/>
                <a:cs typeface="Arial"/>
                <a:sym typeface="Arial"/>
              </a:rPr>
              <a:t>POINT.02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-10800000">
            <a:off x="914400" y="4356100"/>
            <a:ext cx="3276600" cy="3276600"/>
          </a:xfrm>
          <a:custGeom>
            <a:avLst/>
            <a:gdLst/>
            <a:ahLst/>
            <a:cxnLst/>
            <a:rect r="r" b="b" t="t" l="l"/>
            <a:pathLst>
              <a:path h="3276600" w="3276600">
                <a:moveTo>
                  <a:pt x="0" y="0"/>
                </a:moveTo>
                <a:lnTo>
                  <a:pt x="3276600" y="0"/>
                </a:lnTo>
                <a:lnTo>
                  <a:pt x="3276600" y="3276600"/>
                </a:lnTo>
                <a:lnTo>
                  <a:pt x="0" y="32766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-8880000">
            <a:off x="3581400" y="7505700"/>
            <a:ext cx="3429000" cy="3429000"/>
          </a:xfrm>
          <a:custGeom>
            <a:avLst/>
            <a:gdLst/>
            <a:ahLst/>
            <a:cxnLst/>
            <a:rect r="r" b="b" t="t" l="l"/>
            <a:pathLst>
              <a:path h="3429000" w="3429000">
                <a:moveTo>
                  <a:pt x="0" y="0"/>
                </a:moveTo>
                <a:lnTo>
                  <a:pt x="3429000" y="0"/>
                </a:lnTo>
                <a:lnTo>
                  <a:pt x="3429000" y="3429000"/>
                </a:lnTo>
                <a:lnTo>
                  <a:pt x="0" y="34290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736600" y="7632700"/>
            <a:ext cx="1168400" cy="1168400"/>
          </a:xfrm>
          <a:custGeom>
            <a:avLst/>
            <a:gdLst/>
            <a:ahLst/>
            <a:cxnLst/>
            <a:rect r="r" b="b" t="t" l="l"/>
            <a:pathLst>
              <a:path h="1168400" w="1168400">
                <a:moveTo>
                  <a:pt x="0" y="0"/>
                </a:moveTo>
                <a:lnTo>
                  <a:pt x="1168400" y="0"/>
                </a:lnTo>
                <a:lnTo>
                  <a:pt x="1168400" y="1168400"/>
                </a:lnTo>
                <a:lnTo>
                  <a:pt x="0" y="116840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-1860000">
            <a:off x="3467100" y="2603500"/>
            <a:ext cx="3848100" cy="1625600"/>
          </a:xfrm>
          <a:custGeom>
            <a:avLst/>
            <a:gdLst/>
            <a:ahLst/>
            <a:cxnLst/>
            <a:rect r="r" b="b" t="t" l="l"/>
            <a:pathLst>
              <a:path h="1625600" w="3848100">
                <a:moveTo>
                  <a:pt x="0" y="0"/>
                </a:moveTo>
                <a:lnTo>
                  <a:pt x="3848100" y="0"/>
                </a:lnTo>
                <a:lnTo>
                  <a:pt x="3848100" y="1625600"/>
                </a:lnTo>
                <a:lnTo>
                  <a:pt x="0" y="162560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-781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841500" y="431800"/>
            <a:ext cx="2159000" cy="2159000"/>
          </a:xfrm>
          <a:custGeom>
            <a:avLst/>
            <a:gdLst/>
            <a:ahLst/>
            <a:cxnLst/>
            <a:rect r="r" b="b" t="t" l="l"/>
            <a:pathLst>
              <a:path h="2159000" w="2159000">
                <a:moveTo>
                  <a:pt x="0" y="0"/>
                </a:moveTo>
                <a:lnTo>
                  <a:pt x="2159000" y="0"/>
                </a:lnTo>
                <a:lnTo>
                  <a:pt x="2159000" y="2159000"/>
                </a:lnTo>
                <a:lnTo>
                  <a:pt x="0" y="215900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9677400" y="8547100"/>
            <a:ext cx="1104900" cy="342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31"/>
              </a:lnSpc>
            </a:pPr>
            <a:r>
              <a:rPr lang="en-US" sz="1700">
                <a:solidFill>
                  <a:srgbClr val="F8F8F8"/>
                </a:solidFill>
                <a:latin typeface="Arial"/>
                <a:ea typeface="Arial"/>
                <a:cs typeface="Arial"/>
                <a:sym typeface="Arial"/>
              </a:rPr>
              <a:t>POINT.03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82600" y="1536700"/>
            <a:ext cx="2578100" cy="2578100"/>
          </a:xfrm>
          <a:custGeom>
            <a:avLst/>
            <a:gdLst/>
            <a:ahLst/>
            <a:cxnLst/>
            <a:rect r="r" b="b" t="t" l="l"/>
            <a:pathLst>
              <a:path h="2578100" w="2578100">
                <a:moveTo>
                  <a:pt x="0" y="0"/>
                </a:moveTo>
                <a:lnTo>
                  <a:pt x="2578100" y="0"/>
                </a:lnTo>
                <a:lnTo>
                  <a:pt x="2578100" y="2578100"/>
                </a:lnTo>
                <a:lnTo>
                  <a:pt x="0" y="25781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657850" y="320675"/>
            <a:ext cx="6972300" cy="1216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10"/>
              </a:lnSpc>
            </a:pPr>
            <a:r>
              <a:rPr lang="en-US" sz="6199">
                <a:solidFill>
                  <a:srgbClr val="505050"/>
                </a:solidFill>
                <a:latin typeface="Arial"/>
                <a:ea typeface="Arial"/>
                <a:cs typeface="Arial"/>
                <a:sym typeface="Arial"/>
              </a:rPr>
              <a:t>팀원 소개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927100" y="-444500"/>
            <a:ext cx="1003300" cy="2641600"/>
          </a:xfrm>
          <a:custGeom>
            <a:avLst/>
            <a:gdLst/>
            <a:ahLst/>
            <a:cxnLst/>
            <a:rect r="r" b="b" t="t" l="l"/>
            <a:pathLst>
              <a:path h="2641600" w="1003300">
                <a:moveTo>
                  <a:pt x="0" y="0"/>
                </a:moveTo>
                <a:lnTo>
                  <a:pt x="1003300" y="0"/>
                </a:lnTo>
                <a:lnTo>
                  <a:pt x="1003300" y="2641600"/>
                </a:lnTo>
                <a:lnTo>
                  <a:pt x="0" y="2641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391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876300" y="1266825"/>
            <a:ext cx="1092200" cy="688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63"/>
              </a:lnSpc>
            </a:pPr>
            <a:r>
              <a:rPr lang="en-US" sz="3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879600" y="7023100"/>
            <a:ext cx="7061200" cy="2120900"/>
          </a:xfrm>
          <a:custGeom>
            <a:avLst/>
            <a:gdLst/>
            <a:ahLst/>
            <a:cxnLst/>
            <a:rect r="r" b="b" t="t" l="l"/>
            <a:pathLst>
              <a:path h="2120900" w="7061200">
                <a:moveTo>
                  <a:pt x="0" y="0"/>
                </a:moveTo>
                <a:lnTo>
                  <a:pt x="7061200" y="0"/>
                </a:lnTo>
                <a:lnTo>
                  <a:pt x="7061200" y="2120900"/>
                </a:lnTo>
                <a:lnTo>
                  <a:pt x="0" y="21209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-59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359900" y="7023100"/>
            <a:ext cx="7061200" cy="2120900"/>
          </a:xfrm>
          <a:custGeom>
            <a:avLst/>
            <a:gdLst/>
            <a:ahLst/>
            <a:cxnLst/>
            <a:rect r="r" b="b" t="t" l="l"/>
            <a:pathLst>
              <a:path h="2120900" w="7061200">
                <a:moveTo>
                  <a:pt x="0" y="0"/>
                </a:moveTo>
                <a:lnTo>
                  <a:pt x="7061200" y="0"/>
                </a:lnTo>
                <a:lnTo>
                  <a:pt x="7061200" y="2120900"/>
                </a:lnTo>
                <a:lnTo>
                  <a:pt x="0" y="21209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-59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10800000">
            <a:off x="16052800" y="8369300"/>
            <a:ext cx="2616200" cy="2616200"/>
          </a:xfrm>
          <a:custGeom>
            <a:avLst/>
            <a:gdLst/>
            <a:ahLst/>
            <a:cxnLst/>
            <a:rect r="r" b="b" t="t" l="l"/>
            <a:pathLst>
              <a:path h="2616200" w="2616200">
                <a:moveTo>
                  <a:pt x="0" y="0"/>
                </a:moveTo>
                <a:lnTo>
                  <a:pt x="2616200" y="0"/>
                </a:lnTo>
                <a:lnTo>
                  <a:pt x="2616200" y="2616200"/>
                </a:lnTo>
                <a:lnTo>
                  <a:pt x="0" y="26162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6713200" y="7023100"/>
            <a:ext cx="1206500" cy="1206500"/>
          </a:xfrm>
          <a:custGeom>
            <a:avLst/>
            <a:gdLst/>
            <a:ahLst/>
            <a:cxnLst/>
            <a:rect r="r" b="b" t="t" l="l"/>
            <a:pathLst>
              <a:path h="1206500" w="1206500">
                <a:moveTo>
                  <a:pt x="0" y="0"/>
                </a:moveTo>
                <a:lnTo>
                  <a:pt x="1206500" y="0"/>
                </a:lnTo>
                <a:lnTo>
                  <a:pt x="1206500" y="1206500"/>
                </a:lnTo>
                <a:lnTo>
                  <a:pt x="0" y="12065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3340100" y="7772400"/>
            <a:ext cx="4140200" cy="12700"/>
          </a:xfrm>
          <a:custGeom>
            <a:avLst/>
            <a:gdLst/>
            <a:ahLst/>
            <a:cxnLst/>
            <a:rect r="r" b="b" t="t" l="l"/>
            <a:pathLst>
              <a:path h="12700" w="4140200">
                <a:moveTo>
                  <a:pt x="0" y="0"/>
                </a:moveTo>
                <a:lnTo>
                  <a:pt x="4140200" y="0"/>
                </a:lnTo>
                <a:lnTo>
                  <a:pt x="4140200" y="12700"/>
                </a:lnTo>
                <a:lnTo>
                  <a:pt x="0" y="127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-49885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0820400" y="7759700"/>
            <a:ext cx="4140200" cy="12700"/>
          </a:xfrm>
          <a:custGeom>
            <a:avLst/>
            <a:gdLst/>
            <a:ahLst/>
            <a:cxnLst/>
            <a:rect r="r" b="b" t="t" l="l"/>
            <a:pathLst>
              <a:path h="12700" w="4140200">
                <a:moveTo>
                  <a:pt x="0" y="0"/>
                </a:moveTo>
                <a:lnTo>
                  <a:pt x="4140200" y="0"/>
                </a:lnTo>
                <a:lnTo>
                  <a:pt x="4140200" y="12700"/>
                </a:lnTo>
                <a:lnTo>
                  <a:pt x="0" y="127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-49885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3390900" y="7200900"/>
            <a:ext cx="4013200" cy="508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46"/>
              </a:lnSpc>
            </a:pPr>
            <a:r>
              <a:rPr lang="en-US" sz="2799" spc="26">
                <a:solidFill>
                  <a:srgbClr val="505050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최재원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209800" y="7734300"/>
            <a:ext cx="6400800" cy="1206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56870" indent="-178435" lvl="1">
              <a:lnSpc>
                <a:spcPts val="2940"/>
              </a:lnSpc>
              <a:buAutoNum type="arabicPeriod" startAt="1"/>
            </a:pPr>
            <a:r>
              <a:rPr lang="en-US" sz="1800">
                <a:solidFill>
                  <a:srgbClr val="2C2C2C"/>
                </a:solidFill>
                <a:latin typeface="Arial"/>
                <a:ea typeface="Arial"/>
                <a:cs typeface="Arial"/>
                <a:sym typeface="Arial"/>
              </a:rPr>
              <a:t>블루투스를 통한 stm32 통신</a:t>
            </a:r>
          </a:p>
          <a:p>
            <a:pPr algn="l" marL="356870" indent="-178435" lvl="1">
              <a:lnSpc>
                <a:spcPts val="2940"/>
              </a:lnSpc>
              <a:buAutoNum type="arabicPeriod" startAt="1"/>
            </a:pPr>
            <a:r>
              <a:rPr lang="en-US" sz="1800">
                <a:solidFill>
                  <a:srgbClr val="2C2C2C"/>
                </a:solidFill>
                <a:latin typeface="Arial"/>
                <a:ea typeface="Arial"/>
                <a:cs typeface="Arial"/>
                <a:sym typeface="Arial"/>
              </a:rPr>
              <a:t>데이터들을 MYSQL에 지속적으로 추가</a:t>
            </a:r>
          </a:p>
          <a:p>
            <a:pPr algn="l" marL="331470" indent="-165735" lvl="1">
              <a:lnSpc>
                <a:spcPts val="2940"/>
              </a:lnSpc>
              <a:buAutoNum type="arabicPeriod" startAt="1"/>
            </a:pPr>
            <a:r>
              <a:rPr lang="en-US" sz="1800">
                <a:solidFill>
                  <a:srgbClr val="2C2C2C"/>
                </a:solidFill>
                <a:latin typeface="Arial"/>
                <a:ea typeface="Arial"/>
                <a:cs typeface="Arial"/>
                <a:sym typeface="Arial"/>
              </a:rPr>
              <a:t>LCD를 통한 시각정보 제공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883900" y="7200900"/>
            <a:ext cx="4013200" cy="508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46"/>
              </a:lnSpc>
            </a:pPr>
            <a:r>
              <a:rPr lang="en-US" sz="2799" spc="26">
                <a:solidFill>
                  <a:srgbClr val="505050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윤태준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690100" y="7734300"/>
            <a:ext cx="6400800" cy="1206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31470" indent="-165735" lvl="1">
              <a:lnSpc>
                <a:spcPts val="2940"/>
              </a:lnSpc>
              <a:buAutoNum type="arabicPeriod" startAt="1"/>
            </a:pPr>
            <a:r>
              <a:rPr lang="en-US" sz="1800">
                <a:solidFill>
                  <a:srgbClr val="2C2C2C"/>
                </a:solidFill>
                <a:latin typeface="Arial"/>
                <a:ea typeface="Arial"/>
                <a:cs typeface="Arial"/>
                <a:sym typeface="Arial"/>
              </a:rPr>
              <a:t>사용자단 아두이노 구성</a:t>
            </a:r>
          </a:p>
          <a:p>
            <a:pPr algn="l" marL="331470" indent="-165735" lvl="1">
              <a:lnSpc>
                <a:spcPts val="2940"/>
              </a:lnSpc>
              <a:buAutoNum type="arabicPeriod" startAt="1"/>
            </a:pPr>
            <a:r>
              <a:rPr lang="en-US" sz="1800">
                <a:solidFill>
                  <a:srgbClr val="2C2C2C"/>
                </a:solidFill>
                <a:latin typeface="Arial"/>
                <a:ea typeface="Arial"/>
                <a:cs typeface="Arial"/>
                <a:sym typeface="Arial"/>
              </a:rPr>
              <a:t>PPT 제작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10751775" y="1598725"/>
            <a:ext cx="4277450" cy="4921675"/>
          </a:xfrm>
          <a:custGeom>
            <a:avLst/>
            <a:gdLst/>
            <a:ahLst/>
            <a:cxnLst/>
            <a:rect r="r" b="b" t="t" l="l"/>
            <a:pathLst>
              <a:path h="4921675" w="4277450">
                <a:moveTo>
                  <a:pt x="0" y="0"/>
                </a:moveTo>
                <a:lnTo>
                  <a:pt x="4277450" y="0"/>
                </a:lnTo>
                <a:lnTo>
                  <a:pt x="4277450" y="4921675"/>
                </a:lnTo>
                <a:lnTo>
                  <a:pt x="0" y="492167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9566" t="0" r="-236427" b="-188958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3454413" y="2039488"/>
            <a:ext cx="3886175" cy="4480924"/>
          </a:xfrm>
          <a:custGeom>
            <a:avLst/>
            <a:gdLst/>
            <a:ahLst/>
            <a:cxnLst/>
            <a:rect r="r" b="b" t="t" l="l"/>
            <a:pathLst>
              <a:path h="4480924" w="3886175">
                <a:moveTo>
                  <a:pt x="0" y="0"/>
                </a:moveTo>
                <a:lnTo>
                  <a:pt x="3886175" y="0"/>
                </a:lnTo>
                <a:lnTo>
                  <a:pt x="3886175" y="4480924"/>
                </a:lnTo>
                <a:lnTo>
                  <a:pt x="0" y="448092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123518" t="-159903" r="-95972" b="-6358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82600" y="1536700"/>
            <a:ext cx="2578100" cy="2578100"/>
          </a:xfrm>
          <a:custGeom>
            <a:avLst/>
            <a:gdLst/>
            <a:ahLst/>
            <a:cxnLst/>
            <a:rect r="r" b="b" t="t" l="l"/>
            <a:pathLst>
              <a:path h="2578100" w="2578100">
                <a:moveTo>
                  <a:pt x="0" y="0"/>
                </a:moveTo>
                <a:lnTo>
                  <a:pt x="2578100" y="0"/>
                </a:lnTo>
                <a:lnTo>
                  <a:pt x="2578100" y="2578100"/>
                </a:lnTo>
                <a:lnTo>
                  <a:pt x="0" y="25781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657850" y="398210"/>
            <a:ext cx="6972300" cy="1061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10"/>
              </a:lnSpc>
            </a:pPr>
            <a:r>
              <a:rPr lang="en-US" sz="6199">
                <a:solidFill>
                  <a:srgbClr val="505050"/>
                </a:solidFill>
                <a:latin typeface="Arial"/>
                <a:ea typeface="Arial"/>
                <a:cs typeface="Arial"/>
                <a:sym typeface="Arial"/>
              </a:rPr>
              <a:t>계획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927100" y="-444500"/>
            <a:ext cx="1003300" cy="2641600"/>
          </a:xfrm>
          <a:custGeom>
            <a:avLst/>
            <a:gdLst/>
            <a:ahLst/>
            <a:cxnLst/>
            <a:rect r="r" b="b" t="t" l="l"/>
            <a:pathLst>
              <a:path h="2641600" w="1003300">
                <a:moveTo>
                  <a:pt x="0" y="0"/>
                </a:moveTo>
                <a:lnTo>
                  <a:pt x="1003300" y="0"/>
                </a:lnTo>
                <a:lnTo>
                  <a:pt x="1003300" y="2641600"/>
                </a:lnTo>
                <a:lnTo>
                  <a:pt x="0" y="2641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391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876300" y="1266825"/>
            <a:ext cx="1092300" cy="688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63"/>
              </a:lnSpc>
            </a:pPr>
            <a:r>
              <a:rPr lang="en-US" sz="3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-10800000">
            <a:off x="16052800" y="8369300"/>
            <a:ext cx="2616200" cy="2616200"/>
          </a:xfrm>
          <a:custGeom>
            <a:avLst/>
            <a:gdLst/>
            <a:ahLst/>
            <a:cxnLst/>
            <a:rect r="r" b="b" t="t" l="l"/>
            <a:pathLst>
              <a:path h="2616200" w="2616200">
                <a:moveTo>
                  <a:pt x="0" y="0"/>
                </a:moveTo>
                <a:lnTo>
                  <a:pt x="2616200" y="0"/>
                </a:lnTo>
                <a:lnTo>
                  <a:pt x="2616200" y="2616200"/>
                </a:lnTo>
                <a:lnTo>
                  <a:pt x="0" y="26162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713200" y="7023100"/>
            <a:ext cx="1206500" cy="1206500"/>
          </a:xfrm>
          <a:custGeom>
            <a:avLst/>
            <a:gdLst/>
            <a:ahLst/>
            <a:cxnLst/>
            <a:rect r="r" b="b" t="t" l="l"/>
            <a:pathLst>
              <a:path h="1206500" w="1206500">
                <a:moveTo>
                  <a:pt x="0" y="0"/>
                </a:moveTo>
                <a:lnTo>
                  <a:pt x="1206500" y="0"/>
                </a:lnTo>
                <a:lnTo>
                  <a:pt x="1206500" y="1206500"/>
                </a:lnTo>
                <a:lnTo>
                  <a:pt x="0" y="12065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aphicFrame>
        <p:nvGraphicFramePr>
          <p:cNvPr name="Table 8" id="8"/>
          <p:cNvGraphicFramePr>
            <a:graphicFrameLocks noGrp="true"/>
          </p:cNvGraphicFramePr>
          <p:nvPr/>
        </p:nvGraphicFramePr>
        <p:xfrm>
          <a:off x="1049986" y="2769425"/>
          <a:ext cx="16103600" cy="6604000"/>
        </p:xfrm>
        <a:graphic>
          <a:graphicData uri="http://schemas.openxmlformats.org/drawingml/2006/table">
            <a:tbl>
              <a:tblPr/>
              <a:tblGrid>
                <a:gridCol w="2581684"/>
                <a:gridCol w="4809532"/>
                <a:gridCol w="871498"/>
                <a:gridCol w="861711"/>
                <a:gridCol w="927037"/>
                <a:gridCol w="862372"/>
                <a:gridCol w="865479"/>
                <a:gridCol w="865479"/>
                <a:gridCol w="865479"/>
                <a:gridCol w="865479"/>
                <a:gridCol w="865479"/>
                <a:gridCol w="862372"/>
              </a:tblGrid>
              <a:tr h="98572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79"/>
                        </a:lnSpc>
                        <a:defRPr/>
                      </a:pPr>
                      <a:r>
                        <a:rPr lang="en-US" sz="2400">
                          <a:solidFill>
                            <a:srgbClr val="070606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목록</a:t>
                      </a:r>
                      <a:endParaRPr lang="en-US" sz="1100"/>
                    </a:p>
                  </a:txBody>
                  <a:tcPr marL="91425" marR="91425" marT="91425" marB="914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79"/>
                        </a:lnSpc>
                        <a:defRPr/>
                      </a:pPr>
                      <a:r>
                        <a:rPr lang="en-US" sz="2400">
                          <a:solidFill>
                            <a:srgbClr val="070606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세부 사항</a:t>
                      </a:r>
                      <a:endParaRPr lang="en-US" sz="1100"/>
                    </a:p>
                  </a:txBody>
                  <a:tcPr marL="91425" marR="91425" marT="91425" marB="914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79"/>
                        </a:lnSpc>
                        <a:defRPr/>
                      </a:pPr>
                      <a:r>
                        <a:rPr lang="en-US" sz="2400">
                          <a:solidFill>
                            <a:srgbClr val="070606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17</a:t>
                      </a:r>
                      <a:endParaRPr lang="en-US" sz="1100"/>
                    </a:p>
                  </a:txBody>
                  <a:tcPr marL="91425" marR="91425" marT="91425" marB="914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79"/>
                        </a:lnSpc>
                        <a:defRPr/>
                      </a:pPr>
                      <a:r>
                        <a:rPr lang="en-US" sz="2400">
                          <a:solidFill>
                            <a:srgbClr val="070606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18</a:t>
                      </a:r>
                      <a:endParaRPr lang="en-US" sz="1100"/>
                    </a:p>
                  </a:txBody>
                  <a:tcPr marL="91425" marR="91425" marT="91425" marB="914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79"/>
                        </a:lnSpc>
                        <a:defRPr/>
                      </a:pPr>
                      <a:r>
                        <a:rPr lang="en-US" sz="2400">
                          <a:solidFill>
                            <a:srgbClr val="070606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19</a:t>
                      </a:r>
                      <a:endParaRPr lang="en-US" sz="1100"/>
                    </a:p>
                  </a:txBody>
                  <a:tcPr marL="91425" marR="91425" marT="91425" marB="914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79"/>
                        </a:lnSpc>
                        <a:defRPr/>
                      </a:pPr>
                      <a:r>
                        <a:rPr lang="en-US" sz="2400">
                          <a:solidFill>
                            <a:srgbClr val="070606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20</a:t>
                      </a:r>
                      <a:endParaRPr lang="en-US" sz="1100"/>
                    </a:p>
                  </a:txBody>
                  <a:tcPr marL="91425" marR="91425" marT="91425" marB="914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27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79"/>
                        </a:lnSpc>
                        <a:defRPr/>
                      </a:pPr>
                      <a:r>
                        <a:rPr lang="en-US" sz="2400">
                          <a:solidFill>
                            <a:srgbClr val="070606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21</a:t>
                      </a:r>
                      <a:endParaRPr lang="en-US" sz="1100"/>
                    </a:p>
                  </a:txBody>
                  <a:tcPr marL="91425" marR="91425" marT="91425" marB="91425" anchor="ctr">
                    <a:lnL cmpd="sng" algn="ctr" cap="flat" w="127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27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79"/>
                        </a:lnSpc>
                        <a:defRPr/>
                      </a:pPr>
                      <a:r>
                        <a:rPr lang="en-US" sz="2400">
                          <a:solidFill>
                            <a:srgbClr val="070606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22</a:t>
                      </a:r>
                      <a:endParaRPr lang="en-US" sz="1100"/>
                    </a:p>
                  </a:txBody>
                  <a:tcPr marL="91425" marR="91425" marT="91425" marB="91425" anchor="ctr">
                    <a:lnL cmpd="sng" algn="ctr" cap="flat" w="127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27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79"/>
                        </a:lnSpc>
                        <a:defRPr/>
                      </a:pPr>
                      <a:r>
                        <a:rPr lang="en-US" sz="2400">
                          <a:solidFill>
                            <a:srgbClr val="070606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23</a:t>
                      </a:r>
                      <a:endParaRPr lang="en-US" sz="1100"/>
                    </a:p>
                  </a:txBody>
                  <a:tcPr marL="91425" marR="91425" marT="91425" marB="91425" anchor="ctr">
                    <a:lnL cmpd="sng" algn="ctr" cap="flat" w="127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27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79"/>
                        </a:lnSpc>
                        <a:defRPr/>
                      </a:pPr>
                      <a:r>
                        <a:rPr lang="en-US" sz="2400">
                          <a:solidFill>
                            <a:srgbClr val="070606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24</a:t>
                      </a:r>
                      <a:endParaRPr lang="en-US" sz="1100"/>
                    </a:p>
                  </a:txBody>
                  <a:tcPr marL="91425" marR="91425" marT="91425" marB="91425" anchor="ctr">
                    <a:lnL cmpd="sng" algn="ctr" cap="flat" w="127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27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79"/>
                        </a:lnSpc>
                        <a:defRPr/>
                      </a:pPr>
                      <a:r>
                        <a:rPr lang="en-US" sz="2400">
                          <a:solidFill>
                            <a:srgbClr val="070606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25</a:t>
                      </a:r>
                      <a:endParaRPr lang="en-US" sz="1100"/>
                    </a:p>
                  </a:txBody>
                  <a:tcPr marL="91425" marR="91425" marT="91425" marB="91425" anchor="ctr">
                    <a:lnL cmpd="sng" algn="ctr" cap="flat" w="127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27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79"/>
                        </a:lnSpc>
                        <a:defRPr/>
                      </a:pPr>
                      <a:r>
                        <a:rPr lang="en-US" sz="2400">
                          <a:solidFill>
                            <a:srgbClr val="070606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26</a:t>
                      </a:r>
                      <a:endParaRPr lang="en-US" sz="1100"/>
                    </a:p>
                  </a:txBody>
                  <a:tcPr marL="91425" marR="91425" marT="91425" marB="91425" anchor="ctr">
                    <a:lnL cmpd="sng" algn="ctr" cap="flat" w="127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4523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80"/>
                        </a:lnSpc>
                        <a:defRPr/>
                      </a:pPr>
                      <a:r>
                        <a:rPr lang="en-US" b="true" sz="1900">
                          <a:solidFill>
                            <a:srgbClr val="070606"/>
                          </a:solidFill>
                          <a:latin typeface="Barlow Bold"/>
                          <a:ea typeface="Barlow Bold"/>
                          <a:cs typeface="Barlow Bold"/>
                          <a:sym typeface="Barlow Bold"/>
                        </a:rPr>
                        <a:t>주제 선정</a:t>
                      </a:r>
                      <a:endParaRPr lang="en-US" sz="1100"/>
                    </a:p>
                  </a:txBody>
                  <a:tcPr marL="91425" marR="91425" marT="91425" marB="914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80"/>
                        </a:lnSpc>
                        <a:defRPr/>
                      </a:pPr>
                      <a:r>
                        <a:rPr lang="en-US" sz="1900">
                          <a:solidFill>
                            <a:srgbClr val="070606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프로젝트 관련한 주제 논의 및 선정</a:t>
                      </a:r>
                      <a:endParaRPr lang="en-US" sz="1100"/>
                    </a:p>
                  </a:txBody>
                  <a:tcPr marL="91425" marR="91425" marT="91425" marB="914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91425" marR="91425" marT="91425" marB="914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885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91425" marR="91425" marT="91425" marB="914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885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91425" marR="91425" marT="91425" marB="914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885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91425" marR="91425" marT="91425" marB="914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27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91425" marR="91425" marT="91425" marB="91425" anchor="ctr">
                    <a:lnL cmpd="sng" algn="ctr" cap="flat" w="127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27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91425" marR="91425" marT="91425" marB="91425" anchor="ctr">
                    <a:lnL cmpd="sng" algn="ctr" cap="flat" w="127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27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91425" marR="91425" marT="91425" marB="91425" anchor="ctr">
                    <a:lnL cmpd="sng" algn="ctr" cap="flat" w="127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27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91425" marR="91425" marT="91425" marB="91425" anchor="ctr">
                    <a:lnL cmpd="sng" algn="ctr" cap="flat" w="127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27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91425" marR="91425" marT="91425" marB="91425" anchor="ctr">
                    <a:lnL cmpd="sng" algn="ctr" cap="flat" w="127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27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91425" marR="91425" marT="91425" marB="91425" anchor="ctr">
                    <a:lnL cmpd="sng" algn="ctr" cap="flat" w="127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7274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80"/>
                        </a:lnSpc>
                        <a:defRPr/>
                      </a:pPr>
                      <a:r>
                        <a:rPr lang="en-US" b="true" sz="1900">
                          <a:solidFill>
                            <a:srgbClr val="070606"/>
                          </a:solidFill>
                          <a:latin typeface="Barlow Bold"/>
                          <a:ea typeface="Barlow Bold"/>
                          <a:cs typeface="Barlow Bold"/>
                          <a:sym typeface="Barlow Bold"/>
                        </a:rPr>
                        <a:t>하드웨어 선정 및 </a:t>
                      </a:r>
                      <a:endParaRPr lang="en-US" sz="1100"/>
                    </a:p>
                    <a:p>
                      <a:pPr algn="ctr">
                        <a:lnSpc>
                          <a:spcPts val="2280"/>
                        </a:lnSpc>
                      </a:pPr>
                      <a:r>
                        <a:rPr lang="en-US" b="true" sz="1900">
                          <a:solidFill>
                            <a:srgbClr val="070606"/>
                          </a:solidFill>
                          <a:latin typeface="Barlow Bold"/>
                          <a:ea typeface="Barlow Bold"/>
                          <a:cs typeface="Barlow Bold"/>
                          <a:sym typeface="Barlow Bold"/>
                        </a:rPr>
                        <a:t>시스템 구성</a:t>
                      </a:r>
                    </a:p>
                  </a:txBody>
                  <a:tcPr marL="91425" marR="91425" marT="91425" marB="914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80"/>
                        </a:lnSpc>
                        <a:defRPr/>
                      </a:pPr>
                      <a:r>
                        <a:rPr lang="en-US" sz="1900">
                          <a:solidFill>
                            <a:srgbClr val="070606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장치</a:t>
                      </a:r>
                      <a:endParaRPr lang="en-US" sz="1100"/>
                    </a:p>
                  </a:txBody>
                  <a:tcPr marL="91425" marR="91425" marT="91425" marB="914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91425" marR="91425" marT="91425" marB="914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91425" marR="91425" marT="91425" marB="914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91425" marR="91425" marT="91425" marB="914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845A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91425" marR="91425" marT="91425" marB="914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27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845A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91425" marR="91425" marT="91425" marB="91425" anchor="ctr">
                    <a:lnL cmpd="sng" algn="ctr" cap="flat" w="127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27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91425" marR="91425" marT="91425" marB="91425" anchor="ctr">
                    <a:lnL cmpd="sng" algn="ctr" cap="flat" w="127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27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91425" marR="91425" marT="91425" marB="91425" anchor="ctr">
                    <a:lnL cmpd="sng" algn="ctr" cap="flat" w="127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27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91425" marR="91425" marT="91425" marB="91425" anchor="ctr">
                    <a:lnL cmpd="sng" algn="ctr" cap="flat" w="127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27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91425" marR="91425" marT="91425" marB="91425" anchor="ctr">
                    <a:lnL cmpd="sng" algn="ctr" cap="flat" w="127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27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91425" marR="91425" marT="91425" marB="91425" anchor="ctr">
                    <a:lnL cmpd="sng" algn="ctr" cap="flat" w="127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5506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80"/>
                        </a:lnSpc>
                        <a:defRPr/>
                      </a:pPr>
                      <a:r>
                        <a:rPr lang="en-US" b="true" sz="1900">
                          <a:solidFill>
                            <a:srgbClr val="070606"/>
                          </a:solidFill>
                          <a:latin typeface="Barlow Bold"/>
                          <a:ea typeface="Barlow Bold"/>
                          <a:cs typeface="Barlow Bold"/>
                          <a:sym typeface="Barlow Bold"/>
                        </a:rPr>
                        <a:t>기능 구현</a:t>
                      </a:r>
                      <a:endParaRPr lang="en-US" sz="1100"/>
                    </a:p>
                  </a:txBody>
                  <a:tcPr marL="91425" marR="91425" marT="91425" marB="914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 marL="172085" indent="-86042" lvl="1">
                        <a:lnSpc>
                          <a:spcPts val="2622"/>
                        </a:lnSpc>
                        <a:buAutoNum type="arabicPeriod" startAt="1"/>
                        <a:defRPr/>
                      </a:pPr>
                      <a:r>
                        <a:rPr lang="en-US" sz="1900">
                          <a:solidFill>
                            <a:srgbClr val="070606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 STM에서 버튼 명령을 보낸 후 서버를 통해 Arduino에서 적절한 명령 수행</a:t>
                      </a:r>
                      <a:endParaRPr lang="en-US" sz="1100"/>
                    </a:p>
                    <a:p>
                      <a:pPr algn="l" marL="126799" indent="-63400" lvl="1">
                        <a:lnSpc>
                          <a:spcPts val="1931"/>
                        </a:lnSpc>
                      </a:pPr>
                    </a:p>
                    <a:p>
                      <a:pPr algn="l" marL="172085" indent="-86042" lvl="1">
                        <a:lnSpc>
                          <a:spcPts val="2622"/>
                        </a:lnSpc>
                        <a:buAutoNum type="arabicPeriod" startAt="1"/>
                      </a:pPr>
                      <a:r>
                        <a:rPr lang="en-US" sz="1900">
                          <a:solidFill>
                            <a:srgbClr val="070606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 안드로이드 유저로부터 명령을 받아 Arduino에서 적절한 명령 수행</a:t>
                      </a:r>
                    </a:p>
                    <a:p>
                      <a:pPr algn="l" marL="126799" indent="-63400" lvl="1">
                        <a:lnSpc>
                          <a:spcPts val="1679"/>
                        </a:lnSpc>
                      </a:pPr>
                    </a:p>
                  </a:txBody>
                  <a:tcPr marL="91425" marR="91425" marT="91425" marB="914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91425" marR="91425" marT="91425" marB="914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91425" marR="91425" marT="91425" marB="914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91425" marR="91425" marT="91425" marB="914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91425" marR="91425" marT="91425" marB="914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27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91425" marR="91425" marT="91425" marB="91425" anchor="ctr">
                    <a:lnL cmpd="sng" algn="ctr" cap="flat" w="127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27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845A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91425" marR="91425" marT="91425" marB="91425" anchor="ctr">
                    <a:lnL cmpd="sng" algn="ctr" cap="flat" w="127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27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845A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91425" marR="91425" marT="91425" marB="91425" anchor="ctr">
                    <a:lnL cmpd="sng" algn="ctr" cap="flat" w="127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27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845A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91425" marR="91425" marT="91425" marB="91425" anchor="ctr">
                    <a:lnL cmpd="sng" algn="ctr" cap="flat" w="127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27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845A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91425" marR="91425" marT="91425" marB="91425" anchor="ctr">
                    <a:lnL cmpd="sng" algn="ctr" cap="flat" w="127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27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845A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91425" marR="91425" marT="91425" marB="91425" anchor="ctr">
                    <a:lnL cmpd="sng" algn="ctr" cap="flat" w="127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4523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80"/>
                        </a:lnSpc>
                        <a:defRPr/>
                      </a:pPr>
                      <a:r>
                        <a:rPr lang="en-US" b="true" sz="1900">
                          <a:solidFill>
                            <a:srgbClr val="070606"/>
                          </a:solidFill>
                          <a:latin typeface="Barlow Bold"/>
                          <a:ea typeface="Barlow Bold"/>
                          <a:cs typeface="Barlow Bold"/>
                          <a:sym typeface="Barlow Bold"/>
                        </a:rPr>
                        <a:t>안정화</a:t>
                      </a:r>
                      <a:endParaRPr lang="en-US" sz="1100"/>
                    </a:p>
                  </a:txBody>
                  <a:tcPr marL="91425" marR="91425" marT="91425" marB="914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80"/>
                        </a:lnSpc>
                        <a:defRPr/>
                      </a:pPr>
                      <a:r>
                        <a:rPr lang="en-US" sz="1900">
                          <a:solidFill>
                            <a:srgbClr val="070606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기능 동작 및 장치 버그 수정</a:t>
                      </a:r>
                      <a:endParaRPr lang="en-US" sz="1100"/>
                    </a:p>
                  </a:txBody>
                  <a:tcPr marL="91425" marR="91425" marT="91425" marB="914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91425" marR="91425" marT="91425" marB="914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91425" marR="91425" marT="91425" marB="914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91425" marR="91425" marT="91425" marB="914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91425" marR="91425" marT="91425" marB="914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27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91425" marR="91425" marT="91425" marB="91425" anchor="ctr">
                    <a:lnL cmpd="sng" algn="ctr" cap="flat" w="127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27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91425" marR="91425" marT="91425" marB="91425" anchor="ctr">
                    <a:lnL cmpd="sng" algn="ctr" cap="flat" w="127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27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91425" marR="91425" marT="91425" marB="91425" anchor="ctr">
                    <a:lnL cmpd="sng" algn="ctr" cap="flat" w="127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27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91425" marR="91425" marT="91425" marB="91425" anchor="ctr">
                    <a:lnL cmpd="sng" algn="ctr" cap="flat" w="127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27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91425" marR="91425" marT="91425" marB="91425" anchor="ctr">
                    <a:lnL cmpd="sng" algn="ctr" cap="flat" w="127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27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91425" marR="91425" marT="91425" marB="91425" anchor="ctr">
                    <a:lnL cmpd="sng" algn="ctr" cap="flat" w="127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845A"/>
                    </a:solidFill>
                  </a:tcPr>
                </a:tc>
              </a:tr>
            </a:tbl>
          </a:graphicData>
        </a:graphic>
      </p:graphicFrame>
      <p:grpSp>
        <p:nvGrpSpPr>
          <p:cNvPr name="Group 9" id="9"/>
          <p:cNvGrpSpPr/>
          <p:nvPr/>
        </p:nvGrpSpPr>
        <p:grpSpPr>
          <a:xfrm rot="0">
            <a:off x="1003875" y="2733225"/>
            <a:ext cx="16149711" cy="6702600"/>
            <a:chOff x="0" y="0"/>
            <a:chExt cx="21532948" cy="8936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1533010" cy="8936863"/>
            </a:xfrm>
            <a:custGeom>
              <a:avLst/>
              <a:gdLst/>
              <a:ahLst/>
              <a:cxnLst/>
              <a:rect r="r" b="b" t="t" l="l"/>
              <a:pathLst>
                <a:path h="8936863" w="21533010">
                  <a:moveTo>
                    <a:pt x="50357" y="0"/>
                  </a:moveTo>
                  <a:lnTo>
                    <a:pt x="21482652" y="0"/>
                  </a:lnTo>
                  <a:cubicBezTo>
                    <a:pt x="21510475" y="0"/>
                    <a:pt x="21533010" y="22733"/>
                    <a:pt x="21533010" y="50800"/>
                  </a:cubicBezTo>
                  <a:lnTo>
                    <a:pt x="21533010" y="8886063"/>
                  </a:lnTo>
                  <a:cubicBezTo>
                    <a:pt x="21533010" y="8914130"/>
                    <a:pt x="21510475" y="8936863"/>
                    <a:pt x="21482652" y="8936863"/>
                  </a:cubicBezTo>
                  <a:lnTo>
                    <a:pt x="50357" y="8936863"/>
                  </a:lnTo>
                  <a:cubicBezTo>
                    <a:pt x="22535" y="8936863"/>
                    <a:pt x="0" y="8914130"/>
                    <a:pt x="0" y="8886063"/>
                  </a:cubicBezTo>
                  <a:lnTo>
                    <a:pt x="0" y="50800"/>
                  </a:lnTo>
                  <a:cubicBezTo>
                    <a:pt x="0" y="22733"/>
                    <a:pt x="22535" y="0"/>
                    <a:pt x="50357" y="0"/>
                  </a:cubicBezTo>
                  <a:moveTo>
                    <a:pt x="50357" y="101600"/>
                  </a:moveTo>
                  <a:lnTo>
                    <a:pt x="50357" y="50800"/>
                  </a:lnTo>
                  <a:lnTo>
                    <a:pt x="100714" y="50800"/>
                  </a:lnTo>
                  <a:lnTo>
                    <a:pt x="100714" y="8886063"/>
                  </a:lnTo>
                  <a:lnTo>
                    <a:pt x="50357" y="8886063"/>
                  </a:lnTo>
                  <a:lnTo>
                    <a:pt x="50357" y="8835263"/>
                  </a:lnTo>
                  <a:lnTo>
                    <a:pt x="21482652" y="8835263"/>
                  </a:lnTo>
                  <a:lnTo>
                    <a:pt x="21482652" y="8886063"/>
                  </a:lnTo>
                  <a:lnTo>
                    <a:pt x="21432295" y="8886063"/>
                  </a:lnTo>
                  <a:lnTo>
                    <a:pt x="21432295" y="50800"/>
                  </a:lnTo>
                  <a:lnTo>
                    <a:pt x="21482652" y="50800"/>
                  </a:lnTo>
                  <a:lnTo>
                    <a:pt x="21482652" y="101600"/>
                  </a:lnTo>
                  <a:lnTo>
                    <a:pt x="50357" y="1016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D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670800" y="-127000"/>
            <a:ext cx="10617200" cy="10629900"/>
          </a:xfrm>
          <a:custGeom>
            <a:avLst/>
            <a:gdLst/>
            <a:ahLst/>
            <a:cxnLst/>
            <a:rect r="r" b="b" t="t" l="l"/>
            <a:pathLst>
              <a:path h="10629900" w="10617200">
                <a:moveTo>
                  <a:pt x="0" y="0"/>
                </a:moveTo>
                <a:lnTo>
                  <a:pt x="10617200" y="0"/>
                </a:lnTo>
                <a:lnTo>
                  <a:pt x="10617200" y="10629900"/>
                </a:lnTo>
                <a:lnTo>
                  <a:pt x="0" y="106299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29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563100" y="7315200"/>
            <a:ext cx="6997700" cy="12700"/>
          </a:xfrm>
          <a:custGeom>
            <a:avLst/>
            <a:gdLst/>
            <a:ahLst/>
            <a:cxnLst/>
            <a:rect r="r" b="b" t="t" l="l"/>
            <a:pathLst>
              <a:path h="12700" w="6997700">
                <a:moveTo>
                  <a:pt x="0" y="0"/>
                </a:moveTo>
                <a:lnTo>
                  <a:pt x="6997700" y="0"/>
                </a:lnTo>
                <a:lnTo>
                  <a:pt x="6997700" y="12700"/>
                </a:lnTo>
                <a:lnTo>
                  <a:pt x="0" y="127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-49728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537700" y="6629400"/>
            <a:ext cx="1371600" cy="419100"/>
          </a:xfrm>
          <a:custGeom>
            <a:avLst/>
            <a:gdLst/>
            <a:ahLst/>
            <a:cxnLst/>
            <a:rect r="r" b="b" t="t" l="l"/>
            <a:pathLst>
              <a:path h="419100" w="1371600">
                <a:moveTo>
                  <a:pt x="0" y="0"/>
                </a:moveTo>
                <a:lnTo>
                  <a:pt x="1371600" y="0"/>
                </a:lnTo>
                <a:lnTo>
                  <a:pt x="1371600" y="419100"/>
                </a:lnTo>
                <a:lnTo>
                  <a:pt x="0" y="4191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-2272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532100" y="673100"/>
            <a:ext cx="228600" cy="190500"/>
          </a:xfrm>
          <a:custGeom>
            <a:avLst/>
            <a:gdLst/>
            <a:ahLst/>
            <a:cxnLst/>
            <a:rect r="r" b="b" t="t" l="l"/>
            <a:pathLst>
              <a:path h="190500" w="228600">
                <a:moveTo>
                  <a:pt x="0" y="0"/>
                </a:moveTo>
                <a:lnTo>
                  <a:pt x="228600" y="0"/>
                </a:lnTo>
                <a:lnTo>
                  <a:pt x="228600" y="190500"/>
                </a:lnTo>
                <a:lnTo>
                  <a:pt x="0" y="1905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-4166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5824200" y="628273"/>
            <a:ext cx="1536600" cy="2389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73"/>
              </a:lnSpc>
            </a:pPr>
            <a:r>
              <a:rPr lang="en-US" sz="1399">
                <a:solidFill>
                  <a:srgbClr val="505050"/>
                </a:solidFill>
                <a:latin typeface="Arial"/>
                <a:ea typeface="Arial"/>
                <a:cs typeface="Arial"/>
                <a:sym typeface="Arial"/>
              </a:rPr>
              <a:t>대한상공화의소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575800" y="2082800"/>
            <a:ext cx="3441600" cy="3162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242"/>
              </a:lnSpc>
            </a:pPr>
            <a:r>
              <a:rPr lang="en-US" sz="16100">
                <a:solidFill>
                  <a:srgbClr val="505050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575800" y="5194300"/>
            <a:ext cx="6591300" cy="800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56"/>
              </a:lnSpc>
            </a:pPr>
            <a:r>
              <a:rPr lang="en-US" b="true" sz="4900" spc="45">
                <a:solidFill>
                  <a:srgbClr val="505050"/>
                </a:solidFill>
                <a:latin typeface="TT Rounds Condensed Bold"/>
                <a:ea typeface="TT Rounds Condensed Bold"/>
                <a:cs typeface="TT Rounds Condensed Bold"/>
                <a:sym typeface="TT Rounds Condensed Bold"/>
              </a:rPr>
              <a:t>시스템 구조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163300" y="6607175"/>
            <a:ext cx="4953000" cy="428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68"/>
              </a:lnSpc>
            </a:pPr>
            <a:r>
              <a:rPr lang="en-US" sz="2400" spc="22">
                <a:solidFill>
                  <a:srgbClr val="2C2C2C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전체 구조 소개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677400" y="6654800"/>
            <a:ext cx="1104900" cy="342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31"/>
              </a:lnSpc>
            </a:pPr>
            <a:r>
              <a:rPr lang="en-US" sz="1700">
                <a:solidFill>
                  <a:srgbClr val="F8F8F8"/>
                </a:solidFill>
                <a:latin typeface="Arial"/>
                <a:ea typeface="Arial"/>
                <a:cs typeface="Arial"/>
                <a:sym typeface="Arial"/>
              </a:rPr>
              <a:t>POINT.01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-10800000">
            <a:off x="914400" y="4356100"/>
            <a:ext cx="3276600" cy="3276600"/>
          </a:xfrm>
          <a:custGeom>
            <a:avLst/>
            <a:gdLst/>
            <a:ahLst/>
            <a:cxnLst/>
            <a:rect r="r" b="b" t="t" l="l"/>
            <a:pathLst>
              <a:path h="3276600" w="3276600">
                <a:moveTo>
                  <a:pt x="0" y="0"/>
                </a:moveTo>
                <a:lnTo>
                  <a:pt x="3276600" y="0"/>
                </a:lnTo>
                <a:lnTo>
                  <a:pt x="3276600" y="3276600"/>
                </a:lnTo>
                <a:lnTo>
                  <a:pt x="0" y="32766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8880000">
            <a:off x="3581400" y="7505700"/>
            <a:ext cx="3429000" cy="3429000"/>
          </a:xfrm>
          <a:custGeom>
            <a:avLst/>
            <a:gdLst/>
            <a:ahLst/>
            <a:cxnLst/>
            <a:rect r="r" b="b" t="t" l="l"/>
            <a:pathLst>
              <a:path h="3429000" w="3429000">
                <a:moveTo>
                  <a:pt x="0" y="0"/>
                </a:moveTo>
                <a:lnTo>
                  <a:pt x="3429000" y="0"/>
                </a:lnTo>
                <a:lnTo>
                  <a:pt x="3429000" y="3429000"/>
                </a:lnTo>
                <a:lnTo>
                  <a:pt x="0" y="34290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736600" y="7632700"/>
            <a:ext cx="1168400" cy="1168400"/>
          </a:xfrm>
          <a:custGeom>
            <a:avLst/>
            <a:gdLst/>
            <a:ahLst/>
            <a:cxnLst/>
            <a:rect r="r" b="b" t="t" l="l"/>
            <a:pathLst>
              <a:path h="1168400" w="1168400">
                <a:moveTo>
                  <a:pt x="0" y="0"/>
                </a:moveTo>
                <a:lnTo>
                  <a:pt x="1168400" y="0"/>
                </a:lnTo>
                <a:lnTo>
                  <a:pt x="1168400" y="1168400"/>
                </a:lnTo>
                <a:lnTo>
                  <a:pt x="0" y="116840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-1860000">
            <a:off x="3467100" y="2603500"/>
            <a:ext cx="3848100" cy="1625600"/>
          </a:xfrm>
          <a:custGeom>
            <a:avLst/>
            <a:gdLst/>
            <a:ahLst/>
            <a:cxnLst/>
            <a:rect r="r" b="b" t="t" l="l"/>
            <a:pathLst>
              <a:path h="1625600" w="3848100">
                <a:moveTo>
                  <a:pt x="0" y="0"/>
                </a:moveTo>
                <a:lnTo>
                  <a:pt x="3848100" y="0"/>
                </a:lnTo>
                <a:lnTo>
                  <a:pt x="3848100" y="1625600"/>
                </a:lnTo>
                <a:lnTo>
                  <a:pt x="0" y="162560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-781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841500" y="431800"/>
            <a:ext cx="2159000" cy="2159000"/>
          </a:xfrm>
          <a:custGeom>
            <a:avLst/>
            <a:gdLst/>
            <a:ahLst/>
            <a:cxnLst/>
            <a:rect r="r" b="b" t="t" l="l"/>
            <a:pathLst>
              <a:path h="2159000" w="2159000">
                <a:moveTo>
                  <a:pt x="0" y="0"/>
                </a:moveTo>
                <a:lnTo>
                  <a:pt x="2159000" y="0"/>
                </a:lnTo>
                <a:lnTo>
                  <a:pt x="2159000" y="2159000"/>
                </a:lnTo>
                <a:lnTo>
                  <a:pt x="0" y="215900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9677400" y="8547100"/>
            <a:ext cx="1104900" cy="342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31"/>
              </a:lnSpc>
            </a:pPr>
            <a:r>
              <a:rPr lang="en-US" sz="1700">
                <a:solidFill>
                  <a:srgbClr val="F8F8F8"/>
                </a:solidFill>
                <a:latin typeface="Arial"/>
                <a:ea typeface="Arial"/>
                <a:cs typeface="Arial"/>
                <a:sym typeface="Arial"/>
              </a:rPr>
              <a:t>POINT.03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DAGXokztIqg</dc:identifier>
  <dcterms:modified xsi:type="dcterms:W3CDTF">2011-08-01T06:04:30Z</dcterms:modified>
  <cp:revision>1</cp:revision>
  <dc:title>Shoes Care System_발표</dc:title>
</cp:coreProperties>
</file>